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726" r:id="rId4"/>
    <p:sldMasterId id="2147485791" r:id="rId5"/>
    <p:sldMasterId id="2147485795" r:id="rId6"/>
  </p:sldMasterIdLst>
  <p:notesMasterIdLst>
    <p:notesMasterId r:id="rId26"/>
  </p:notesMasterIdLst>
  <p:handoutMasterIdLst>
    <p:handoutMasterId r:id="rId27"/>
  </p:handoutMasterIdLst>
  <p:sldIdLst>
    <p:sldId id="2147483606" r:id="rId7"/>
    <p:sldId id="271" r:id="rId8"/>
    <p:sldId id="273" r:id="rId9"/>
    <p:sldId id="278" r:id="rId10"/>
    <p:sldId id="279" r:id="rId11"/>
    <p:sldId id="280" r:id="rId12"/>
    <p:sldId id="281" r:id="rId13"/>
    <p:sldId id="2147483647" r:id="rId14"/>
    <p:sldId id="263" r:id="rId15"/>
    <p:sldId id="267" r:id="rId16"/>
    <p:sldId id="275" r:id="rId17"/>
    <p:sldId id="257" r:id="rId18"/>
    <p:sldId id="258" r:id="rId19"/>
    <p:sldId id="1529" r:id="rId20"/>
    <p:sldId id="276" r:id="rId21"/>
    <p:sldId id="2147483510" r:id="rId22"/>
    <p:sldId id="272" r:id="rId23"/>
    <p:sldId id="277" r:id="rId24"/>
    <p:sldId id="2147483554"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erformance" id="{B8B9124E-82D4-4673-806C-44C662BAEFA5}">
          <p14:sldIdLst>
            <p14:sldId id="2147483606"/>
            <p14:sldId id="271"/>
            <p14:sldId id="273"/>
            <p14:sldId id="278"/>
            <p14:sldId id="279"/>
            <p14:sldId id="280"/>
            <p14:sldId id="281"/>
            <p14:sldId id="2147483647"/>
            <p14:sldId id="263"/>
          </p14:sldIdLst>
        </p14:section>
        <p14:section name="Availability" id="{FB67A5CB-4AC7-47FE-8943-E927FA4EFE39}">
          <p14:sldIdLst>
            <p14:sldId id="267"/>
            <p14:sldId id="275"/>
            <p14:sldId id="257"/>
            <p14:sldId id="258"/>
          </p14:sldIdLst>
        </p14:section>
        <p14:section name="Security" id="{41E0BA3C-A189-4C71-93A9-CCF2D5A99C59}">
          <p14:sldIdLst>
            <p14:sldId id="1529"/>
            <p14:sldId id="276"/>
            <p14:sldId id="2147483510"/>
            <p14:sldId id="272"/>
            <p14:sldId id="277"/>
          </p14:sldIdLst>
        </p14:section>
        <p14:section name="T-SQL Love in SQL Server 2025" id="{2E390376-3B8B-43AC-83E6-E841D9922E85}">
          <p14:sldIdLst>
            <p14:sldId id="214748355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D4CCB20-1787-A3A8-C7B5-197C0F2CA07F}" name="Evan Aeschlimann" initials="EA" userId="S::evana@2a.consulting::7d81de6d-efc3-4826-8e38-a564d3c0985a" providerId="AD"/>
  <p188:author id="{BD3CA67A-7684-4D39-AA72-B82AB72139FF}" name="Guy Schoonmaker" initials="GS" userId="S::guy@2a.consulting::e66b9ec3-1948-4719-9962-97d7f25e1b92" providerId="AD"/>
  <p188:author id="{B7CB5387-91EA-2021-B021-7CD284210703}" name="Danny de Haan" initials="Dd" userId="S::Danny.DeHaan@red-gate.com::50e5798c-7059-487a-80af-b5ef2c657ff3" providerId="AD"/>
  <p188:author id="{CF1D3E9A-F104-E7F2-7C67-355F1E44E4A3}" name="Steven Wang" initials="" userId="S::wajie@microsoft.com::74b606ab-55ce-4d97-a1c7-c5806f21ffc3" providerId="AD"/>
  <p188:author id="{DA27699B-0FC1-F018-EF17-B06E97380442}" name="Paulette Zimmerman" initials="PZ" userId="S::pzimmerman@microsoft.com::f766b7f0-5eaa-4daf-8245-38146a496c21" providerId="AD"/>
  <p188:author id="{DDE12FCE-8D43-C8B6-8CC9-2C2C1A56130B}" name="Bob Ward" initials="BW" userId="S::bobward@microsoft.com::6da7c2dd-8e2e-469f-a216-c384312e2a2d"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5129"/>
    <a:srgbClr val="8DC8E8"/>
    <a:srgbClr val="FFC6CC"/>
    <a:srgbClr val="A9D5ED"/>
    <a:srgbClr val="FFA38B"/>
    <a:srgbClr val="E1D3C7"/>
    <a:srgbClr val="E8E6DF"/>
    <a:srgbClr val="FFF8F3"/>
    <a:srgbClr val="8661C5"/>
    <a:srgbClr val="D7D2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931DB0-B84C-4D1B-AC9E-9DB2F466B776}" v="243" dt="2025-10-04T10:47:07.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5" autoAdjust="0"/>
    <p:restoredTop sz="83813" autoAdjust="0"/>
  </p:normalViewPr>
  <p:slideViewPr>
    <p:cSldViewPr snapToGrid="0">
      <p:cViewPr varScale="1">
        <p:scale>
          <a:sx n="90" d="100"/>
          <a:sy n="90" d="100"/>
        </p:scale>
        <p:origin x="66" y="114"/>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y de Haan" userId="50e5798c-7059-487a-80af-b5ef2c657ff3" providerId="ADAL" clId="{6D19C623-4C92-4478-9118-071E6A1BC446}"/>
    <pc:docChg chg="modSld">
      <pc:chgData name="Danny de Haan" userId="50e5798c-7059-487a-80af-b5ef2c657ff3" providerId="ADAL" clId="{6D19C623-4C92-4478-9118-071E6A1BC446}" dt="2025-08-20T15:08:21.222" v="0"/>
      <pc:docMkLst>
        <pc:docMk/>
      </pc:docMkLst>
      <pc:sldChg chg="modAnim">
        <pc:chgData name="Danny de Haan" userId="50e5798c-7059-487a-80af-b5ef2c657ff3" providerId="ADAL" clId="{6D19C623-4C92-4478-9118-071E6A1BC446}" dt="2025-08-20T15:08:21.222" v="0"/>
        <pc:sldMkLst>
          <pc:docMk/>
          <pc:sldMk cId="3273346099" sldId="274"/>
        </pc:sldMkLst>
      </pc:sldChg>
    </pc:docChg>
  </pc:docChgLst>
  <pc:docChgLst>
    <pc:chgData name="Danny de Haan" userId="50e5798c-7059-487a-80af-b5ef2c657ff3" providerId="ADAL" clId="{A9267604-AD5F-4580-B183-17EAEC48FC59}"/>
    <pc:docChg chg="undo custSel addSld delSld modSld sldOrd delMainMaster addSection delSection modSection modShowInfo">
      <pc:chgData name="Danny de Haan" userId="50e5798c-7059-487a-80af-b5ef2c657ff3" providerId="ADAL" clId="{A9267604-AD5F-4580-B183-17EAEC48FC59}" dt="2025-10-05T06:13:41.405" v="504" actId="17851"/>
      <pc:docMkLst>
        <pc:docMk/>
      </pc:docMkLst>
      <pc:sldChg chg="del">
        <pc:chgData name="Danny de Haan" userId="50e5798c-7059-487a-80af-b5ef2c657ff3" providerId="ADAL" clId="{A9267604-AD5F-4580-B183-17EAEC48FC59}" dt="2025-10-05T06:13:11.258" v="503" actId="47"/>
        <pc:sldMkLst>
          <pc:docMk/>
          <pc:sldMk cId="1505217972" sldId="256"/>
        </pc:sldMkLst>
      </pc:sldChg>
      <pc:sldChg chg="del modNotesTx">
        <pc:chgData name="Danny de Haan" userId="50e5798c-7059-487a-80af-b5ef2c657ff3" providerId="ADAL" clId="{A9267604-AD5F-4580-B183-17EAEC48FC59}" dt="2025-10-05T06:13:11.258" v="503" actId="47"/>
        <pc:sldMkLst>
          <pc:docMk/>
          <pc:sldMk cId="723324825" sldId="259"/>
        </pc:sldMkLst>
      </pc:sldChg>
      <pc:sldChg chg="modSp add del modTransition modAnim">
        <pc:chgData name="Danny de Haan" userId="50e5798c-7059-487a-80af-b5ef2c657ff3" providerId="ADAL" clId="{A9267604-AD5F-4580-B183-17EAEC48FC59}" dt="2025-10-05T06:13:11.258" v="503" actId="47"/>
        <pc:sldMkLst>
          <pc:docMk/>
          <pc:sldMk cId="3871250363" sldId="260"/>
        </pc:sldMkLst>
        <pc:spChg chg="mod">
          <ac:chgData name="Danny de Haan" userId="50e5798c-7059-487a-80af-b5ef2c657ff3" providerId="ADAL" clId="{A9267604-AD5F-4580-B183-17EAEC48FC59}" dt="2025-09-29T09:45:13.184" v="416"/>
          <ac:spMkLst>
            <pc:docMk/>
            <pc:sldMk cId="3871250363" sldId="260"/>
            <ac:spMk id="3" creationId="{55B984D3-13CE-2515-D0BA-D87CC07AD031}"/>
          </ac:spMkLst>
        </pc:spChg>
      </pc:sldChg>
      <pc:sldChg chg="del modNotesTx">
        <pc:chgData name="Danny de Haan" userId="50e5798c-7059-487a-80af-b5ef2c657ff3" providerId="ADAL" clId="{A9267604-AD5F-4580-B183-17EAEC48FC59}" dt="2025-10-05T06:07:36.122" v="497" actId="47"/>
        <pc:sldMkLst>
          <pc:docMk/>
          <pc:sldMk cId="3675384354" sldId="261"/>
        </pc:sldMkLst>
      </pc:sldChg>
      <pc:sldChg chg="del modNotesTx">
        <pc:chgData name="Danny de Haan" userId="50e5798c-7059-487a-80af-b5ef2c657ff3" providerId="ADAL" clId="{A9267604-AD5F-4580-B183-17EAEC48FC59}" dt="2025-10-05T06:07:36.122" v="497" actId="47"/>
        <pc:sldMkLst>
          <pc:docMk/>
          <pc:sldMk cId="415109123" sldId="262"/>
        </pc:sldMkLst>
      </pc:sldChg>
      <pc:sldChg chg="modNotesTx">
        <pc:chgData name="Danny de Haan" userId="50e5798c-7059-487a-80af-b5ef2c657ff3" providerId="ADAL" clId="{A9267604-AD5F-4580-B183-17EAEC48FC59}" dt="2025-09-29T08:42:40.301" v="287" actId="6549"/>
        <pc:sldMkLst>
          <pc:docMk/>
          <pc:sldMk cId="2519496135" sldId="263"/>
        </pc:sldMkLst>
      </pc:sldChg>
      <pc:sldChg chg="modSp del mod modAnim">
        <pc:chgData name="Danny de Haan" userId="50e5798c-7059-487a-80af-b5ef2c657ff3" providerId="ADAL" clId="{A9267604-AD5F-4580-B183-17EAEC48FC59}" dt="2025-10-05T06:13:11.258" v="503" actId="47"/>
        <pc:sldMkLst>
          <pc:docMk/>
          <pc:sldMk cId="119384897" sldId="264"/>
        </pc:sldMkLst>
        <pc:spChg chg="mod">
          <ac:chgData name="Danny de Haan" userId="50e5798c-7059-487a-80af-b5ef2c657ff3" providerId="ADAL" clId="{A9267604-AD5F-4580-B183-17EAEC48FC59}" dt="2025-09-26T11:46:47.241" v="57" actId="20577"/>
          <ac:spMkLst>
            <pc:docMk/>
            <pc:sldMk cId="119384897" sldId="264"/>
            <ac:spMk id="2" creationId="{422D0F7B-7A96-73FF-7E2D-F1FFF664A490}"/>
          </ac:spMkLst>
        </pc:spChg>
        <pc:spChg chg="mod">
          <ac:chgData name="Danny de Haan" userId="50e5798c-7059-487a-80af-b5ef2c657ff3" providerId="ADAL" clId="{A9267604-AD5F-4580-B183-17EAEC48FC59}" dt="2025-09-29T09:45:06.477" v="415" actId="20577"/>
          <ac:spMkLst>
            <pc:docMk/>
            <pc:sldMk cId="119384897" sldId="264"/>
            <ac:spMk id="3" creationId="{0B089B5E-973D-FCFC-6CFB-DD7472B30EEC}"/>
          </ac:spMkLst>
        </pc:spChg>
        <pc:picChg chg="mod">
          <ac:chgData name="Danny de Haan" userId="50e5798c-7059-487a-80af-b5ef2c657ff3" providerId="ADAL" clId="{A9267604-AD5F-4580-B183-17EAEC48FC59}" dt="2025-09-26T11:47:05.841" v="58" actId="14826"/>
          <ac:picMkLst>
            <pc:docMk/>
            <pc:sldMk cId="119384897" sldId="264"/>
            <ac:picMk id="5" creationId="{0C5E2513-87D0-970E-E0CC-B2668B5E5138}"/>
          </ac:picMkLst>
        </pc:picChg>
      </pc:sldChg>
      <pc:sldChg chg="add del mod modShow">
        <pc:chgData name="Danny de Haan" userId="50e5798c-7059-487a-80af-b5ef2c657ff3" providerId="ADAL" clId="{A9267604-AD5F-4580-B183-17EAEC48FC59}" dt="2025-10-05T06:11:09.130" v="502" actId="2696"/>
        <pc:sldMkLst>
          <pc:docMk/>
          <pc:sldMk cId="3574265816" sldId="265"/>
        </pc:sldMkLst>
      </pc:sldChg>
      <pc:sldChg chg="del">
        <pc:chgData name="Danny de Haan" userId="50e5798c-7059-487a-80af-b5ef2c657ff3" providerId="ADAL" clId="{A9267604-AD5F-4580-B183-17EAEC48FC59}" dt="2025-10-05T06:07:36.122" v="497" actId="47"/>
        <pc:sldMkLst>
          <pc:docMk/>
          <pc:sldMk cId="3341518942" sldId="266"/>
        </pc:sldMkLst>
      </pc:sldChg>
      <pc:sldChg chg="modSp mod modNotesTx">
        <pc:chgData name="Danny de Haan" userId="50e5798c-7059-487a-80af-b5ef2c657ff3" providerId="ADAL" clId="{A9267604-AD5F-4580-B183-17EAEC48FC59}" dt="2025-09-29T08:43:08.702" v="290" actId="1076"/>
        <pc:sldMkLst>
          <pc:docMk/>
          <pc:sldMk cId="468459486" sldId="267"/>
        </pc:sldMkLst>
        <pc:picChg chg="mod">
          <ac:chgData name="Danny de Haan" userId="50e5798c-7059-487a-80af-b5ef2c657ff3" providerId="ADAL" clId="{A9267604-AD5F-4580-B183-17EAEC48FC59}" dt="2025-09-29T08:43:08.702" v="290" actId="1076"/>
          <ac:picMkLst>
            <pc:docMk/>
            <pc:sldMk cId="468459486" sldId="267"/>
            <ac:picMk id="4" creationId="{423A57BD-6AAD-159A-7841-BD1BAD9EF5D1}"/>
          </ac:picMkLst>
        </pc:picChg>
      </pc:sldChg>
      <pc:sldChg chg="del">
        <pc:chgData name="Danny de Haan" userId="50e5798c-7059-487a-80af-b5ef2c657ff3" providerId="ADAL" clId="{A9267604-AD5F-4580-B183-17EAEC48FC59}" dt="2025-10-05T06:13:11.258" v="503" actId="47"/>
        <pc:sldMkLst>
          <pc:docMk/>
          <pc:sldMk cId="3216884548" sldId="268"/>
        </pc:sldMkLst>
      </pc:sldChg>
      <pc:sldChg chg="del">
        <pc:chgData name="Danny de Haan" userId="50e5798c-7059-487a-80af-b5ef2c657ff3" providerId="ADAL" clId="{A9267604-AD5F-4580-B183-17EAEC48FC59}" dt="2025-10-05T06:07:36.122" v="497" actId="47"/>
        <pc:sldMkLst>
          <pc:docMk/>
          <pc:sldMk cId="2185318366" sldId="269"/>
        </pc:sldMkLst>
      </pc:sldChg>
      <pc:sldChg chg="del">
        <pc:chgData name="Danny de Haan" userId="50e5798c-7059-487a-80af-b5ef2c657ff3" providerId="ADAL" clId="{A9267604-AD5F-4580-B183-17EAEC48FC59}" dt="2025-10-05T06:07:36.122" v="497" actId="47"/>
        <pc:sldMkLst>
          <pc:docMk/>
          <pc:sldMk cId="2974468829" sldId="270"/>
        </pc:sldMkLst>
      </pc:sldChg>
      <pc:sldChg chg="modNotesTx">
        <pc:chgData name="Danny de Haan" userId="50e5798c-7059-487a-80af-b5ef2c657ff3" providerId="ADAL" clId="{A9267604-AD5F-4580-B183-17EAEC48FC59}" dt="2025-09-29T08:43:35.734" v="292" actId="6549"/>
        <pc:sldMkLst>
          <pc:docMk/>
          <pc:sldMk cId="1821800539" sldId="272"/>
        </pc:sldMkLst>
      </pc:sldChg>
      <pc:sldChg chg="modSp del mod modAnim">
        <pc:chgData name="Danny de Haan" userId="50e5798c-7059-487a-80af-b5ef2c657ff3" providerId="ADAL" clId="{A9267604-AD5F-4580-B183-17EAEC48FC59}" dt="2025-10-05T06:07:36.122" v="497" actId="47"/>
        <pc:sldMkLst>
          <pc:docMk/>
          <pc:sldMk cId="3273346099" sldId="274"/>
        </pc:sldMkLst>
      </pc:sldChg>
      <pc:sldChg chg="modSp">
        <pc:chgData name="Danny de Haan" userId="50e5798c-7059-487a-80af-b5ef2c657ff3" providerId="ADAL" clId="{A9267604-AD5F-4580-B183-17EAEC48FC59}" dt="2025-09-23T14:11:20.765" v="27" actId="6549"/>
        <pc:sldMkLst>
          <pc:docMk/>
          <pc:sldMk cId="3930100372" sldId="275"/>
        </pc:sldMkLst>
        <pc:spChg chg="mod">
          <ac:chgData name="Danny de Haan" userId="50e5798c-7059-487a-80af-b5ef2c657ff3" providerId="ADAL" clId="{A9267604-AD5F-4580-B183-17EAEC48FC59}" dt="2025-09-23T14:11:20.765" v="27" actId="6549"/>
          <ac:spMkLst>
            <pc:docMk/>
            <pc:sldMk cId="3930100372" sldId="275"/>
            <ac:spMk id="4" creationId="{97A616A0-4C32-214E-A8FF-CF416A72BEFA}"/>
          </ac:spMkLst>
        </pc:spChg>
      </pc:sldChg>
      <pc:sldChg chg="modSp">
        <pc:chgData name="Danny de Haan" userId="50e5798c-7059-487a-80af-b5ef2c657ff3" providerId="ADAL" clId="{A9267604-AD5F-4580-B183-17EAEC48FC59}" dt="2025-09-23T14:11:33.780" v="28" actId="6549"/>
        <pc:sldMkLst>
          <pc:docMk/>
          <pc:sldMk cId="3627608947" sldId="276"/>
        </pc:sldMkLst>
        <pc:spChg chg="mod">
          <ac:chgData name="Danny de Haan" userId="50e5798c-7059-487a-80af-b5ef2c657ff3" providerId="ADAL" clId="{A9267604-AD5F-4580-B183-17EAEC48FC59}" dt="2025-09-23T14:11:33.780" v="28" actId="6549"/>
          <ac:spMkLst>
            <pc:docMk/>
            <pc:sldMk cId="3627608947" sldId="276"/>
            <ac:spMk id="4" creationId="{BF44D25C-AF00-118A-DB5A-40E4C703B476}"/>
          </ac:spMkLst>
        </pc:spChg>
      </pc:sldChg>
      <pc:sldChg chg="modNotesTx">
        <pc:chgData name="Danny de Haan" userId="50e5798c-7059-487a-80af-b5ef2c657ff3" providerId="ADAL" clId="{A9267604-AD5F-4580-B183-17EAEC48FC59}" dt="2025-09-29T08:43:38.933" v="293" actId="6549"/>
        <pc:sldMkLst>
          <pc:docMk/>
          <pc:sldMk cId="719751311" sldId="277"/>
        </pc:sldMkLst>
      </pc:sldChg>
      <pc:sldChg chg="addSp delSp modSp del mod">
        <pc:chgData name="Danny de Haan" userId="50e5798c-7059-487a-80af-b5ef2c657ff3" providerId="ADAL" clId="{A9267604-AD5F-4580-B183-17EAEC48FC59}" dt="2025-10-05T06:13:11.258" v="503" actId="47"/>
        <pc:sldMkLst>
          <pc:docMk/>
          <pc:sldMk cId="2689061270" sldId="282"/>
        </pc:sldMkLst>
        <pc:spChg chg="mod">
          <ac:chgData name="Danny de Haan" userId="50e5798c-7059-487a-80af-b5ef2c657ff3" providerId="ADAL" clId="{A9267604-AD5F-4580-B183-17EAEC48FC59}" dt="2025-10-04T10:01:17.507" v="496" actId="20577"/>
          <ac:spMkLst>
            <pc:docMk/>
            <pc:sldMk cId="2689061270" sldId="282"/>
            <ac:spMk id="17" creationId="{90AFE616-7037-36F7-1B15-F82C0DBA60D5}"/>
          </ac:spMkLst>
        </pc:spChg>
        <pc:spChg chg="add del mod">
          <ac:chgData name="Danny de Haan" userId="50e5798c-7059-487a-80af-b5ef2c657ff3" providerId="ADAL" clId="{A9267604-AD5F-4580-B183-17EAEC48FC59}" dt="2025-09-26T12:16:01.759" v="185" actId="20577"/>
          <ac:spMkLst>
            <pc:docMk/>
            <pc:sldMk cId="2689061270" sldId="282"/>
            <ac:spMk id="21" creationId="{C4568F82-F528-2BA1-2296-27F5115677F7}"/>
          </ac:spMkLst>
        </pc:spChg>
        <pc:picChg chg="add mod">
          <ac:chgData name="Danny de Haan" userId="50e5798c-7059-487a-80af-b5ef2c657ff3" providerId="ADAL" clId="{A9267604-AD5F-4580-B183-17EAEC48FC59}" dt="2025-09-26T12:28:52.606" v="196" actId="732"/>
          <ac:picMkLst>
            <pc:docMk/>
            <pc:sldMk cId="2689061270" sldId="282"/>
            <ac:picMk id="1026" creationId="{E26AF547-B26B-1DDC-C4DD-9DDED82630CA}"/>
          </ac:picMkLst>
        </pc:picChg>
      </pc:sldChg>
      <pc:sldChg chg="add del setBg">
        <pc:chgData name="Danny de Haan" userId="50e5798c-7059-487a-80af-b5ef2c657ff3" providerId="ADAL" clId="{A9267604-AD5F-4580-B183-17EAEC48FC59}" dt="2025-10-04T07:38:43.796" v="433"/>
        <pc:sldMkLst>
          <pc:docMk/>
          <pc:sldMk cId="1028719703" sldId="283"/>
        </pc:sldMkLst>
      </pc:sldChg>
      <pc:sldChg chg="add del">
        <pc:chgData name="Danny de Haan" userId="50e5798c-7059-487a-80af-b5ef2c657ff3" providerId="ADAL" clId="{A9267604-AD5F-4580-B183-17EAEC48FC59}" dt="2025-10-05T06:08:07.525" v="499" actId="47"/>
        <pc:sldMkLst>
          <pc:docMk/>
          <pc:sldMk cId="3088596648" sldId="283"/>
        </pc:sldMkLst>
      </pc:sldChg>
      <pc:sldChg chg="del modNotesTx">
        <pc:chgData name="Danny de Haan" userId="50e5798c-7059-487a-80af-b5ef2c657ff3" providerId="ADAL" clId="{A9267604-AD5F-4580-B183-17EAEC48FC59}" dt="2025-10-05T06:11:02.473" v="501" actId="2696"/>
        <pc:sldMkLst>
          <pc:docMk/>
          <pc:sldMk cId="3581854261" sldId="284"/>
        </pc:sldMkLst>
      </pc:sldChg>
      <pc:sldChg chg="addSp modSp add del mod ord modNotesTx">
        <pc:chgData name="Danny de Haan" userId="50e5798c-7059-487a-80af-b5ef2c657ff3" providerId="ADAL" clId="{A9267604-AD5F-4580-B183-17EAEC48FC59}" dt="2025-10-05T06:07:36.122" v="497" actId="47"/>
        <pc:sldMkLst>
          <pc:docMk/>
          <pc:sldMk cId="1795078537" sldId="1661"/>
        </pc:sldMkLst>
      </pc:sldChg>
      <pc:sldChg chg="add del">
        <pc:chgData name="Danny de Haan" userId="50e5798c-7059-487a-80af-b5ef2c657ff3" providerId="ADAL" clId="{A9267604-AD5F-4580-B183-17EAEC48FC59}" dt="2025-10-05T06:08:12.304" v="500" actId="47"/>
        <pc:sldMkLst>
          <pc:docMk/>
          <pc:sldMk cId="2217313608" sldId="2134805777"/>
        </pc:sldMkLst>
      </pc:sldChg>
      <pc:sldChg chg="add del">
        <pc:chgData name="Danny de Haan" userId="50e5798c-7059-487a-80af-b5ef2c657ff3" providerId="ADAL" clId="{A9267604-AD5F-4580-B183-17EAEC48FC59}" dt="2025-10-05T06:08:12.304" v="500" actId="47"/>
        <pc:sldMkLst>
          <pc:docMk/>
          <pc:sldMk cId="3095998549" sldId="2134805780"/>
        </pc:sldMkLst>
      </pc:sldChg>
      <pc:sldChg chg="add del ord setBg">
        <pc:chgData name="Danny de Haan" userId="50e5798c-7059-487a-80af-b5ef2c657ff3" providerId="ADAL" clId="{A9267604-AD5F-4580-B183-17EAEC48FC59}" dt="2025-10-04T07:12:59.747" v="430" actId="2696"/>
        <pc:sldMkLst>
          <pc:docMk/>
          <pc:sldMk cId="525722150" sldId="2134805781"/>
        </pc:sldMkLst>
      </pc:sldChg>
      <pc:sldChg chg="add del">
        <pc:chgData name="Danny de Haan" userId="50e5798c-7059-487a-80af-b5ef2c657ff3" providerId="ADAL" clId="{A9267604-AD5F-4580-B183-17EAEC48FC59}" dt="2025-10-05T06:07:36.122" v="497" actId="47"/>
        <pc:sldMkLst>
          <pc:docMk/>
          <pc:sldMk cId="118226222" sldId="2134805782"/>
        </pc:sldMkLst>
      </pc:sldChg>
      <pc:sldChg chg="addSp delSp modSp add del mod">
        <pc:chgData name="Danny de Haan" userId="50e5798c-7059-487a-80af-b5ef2c657ff3" providerId="ADAL" clId="{A9267604-AD5F-4580-B183-17EAEC48FC59}" dt="2025-10-05T06:13:11.258" v="503" actId="47"/>
        <pc:sldMkLst>
          <pc:docMk/>
          <pc:sldMk cId="1842708330" sldId="2145704328"/>
        </pc:sldMkLst>
        <pc:spChg chg="mod">
          <ac:chgData name="Danny de Haan" userId="50e5798c-7059-487a-80af-b5ef2c657ff3" providerId="ADAL" clId="{A9267604-AD5F-4580-B183-17EAEC48FC59}" dt="2025-09-26T11:56:27.140" v="121" actId="6549"/>
          <ac:spMkLst>
            <pc:docMk/>
            <pc:sldMk cId="1842708330" sldId="2145704328"/>
            <ac:spMk id="4" creationId="{7D1C29F4-009C-E072-4081-064BAB8D831D}"/>
          </ac:spMkLst>
        </pc:spChg>
        <pc:spChg chg="mod">
          <ac:chgData name="Danny de Haan" userId="50e5798c-7059-487a-80af-b5ef2c657ff3" providerId="ADAL" clId="{A9267604-AD5F-4580-B183-17EAEC48FC59}" dt="2025-09-26T11:52:37.550" v="109" actId="1076"/>
          <ac:spMkLst>
            <pc:docMk/>
            <pc:sldMk cId="1842708330" sldId="2145704328"/>
            <ac:spMk id="83" creationId="{CD40442D-B135-468A-54FD-F684CD85D0D1}"/>
          </ac:spMkLst>
        </pc:spChg>
        <pc:picChg chg="add mod">
          <ac:chgData name="Danny de Haan" userId="50e5798c-7059-487a-80af-b5ef2c657ff3" providerId="ADAL" clId="{A9267604-AD5F-4580-B183-17EAEC48FC59}" dt="2025-09-26T11:52:37.153" v="108" actId="1076"/>
          <ac:picMkLst>
            <pc:docMk/>
            <pc:sldMk cId="1842708330" sldId="2145704328"/>
            <ac:picMk id="2" creationId="{E137BB00-67F3-F54D-8B90-6FC36F4E2B73}"/>
          </ac:picMkLst>
        </pc:picChg>
        <pc:picChg chg="add mod">
          <ac:chgData name="Danny de Haan" userId="50e5798c-7059-487a-80af-b5ef2c657ff3" providerId="ADAL" clId="{A9267604-AD5F-4580-B183-17EAEC48FC59}" dt="2025-09-26T11:57:34.248" v="141" actId="554"/>
          <ac:picMkLst>
            <pc:docMk/>
            <pc:sldMk cId="1842708330" sldId="2145704328"/>
            <ac:picMk id="7" creationId="{3B5955B1-2997-CE80-03F2-6365CD2B8657}"/>
          </ac:picMkLst>
        </pc:picChg>
        <pc:picChg chg="add mod">
          <ac:chgData name="Danny de Haan" userId="50e5798c-7059-487a-80af-b5ef2c657ff3" providerId="ADAL" clId="{A9267604-AD5F-4580-B183-17EAEC48FC59}" dt="2025-09-26T11:57:34.248" v="141" actId="554"/>
          <ac:picMkLst>
            <pc:docMk/>
            <pc:sldMk cId="1842708330" sldId="2145704328"/>
            <ac:picMk id="8" creationId="{86FEDFA1-8117-6657-2A38-26C4D9A72FF5}"/>
          </ac:picMkLst>
        </pc:picChg>
        <pc:picChg chg="add mod">
          <ac:chgData name="Danny de Haan" userId="50e5798c-7059-487a-80af-b5ef2c657ff3" providerId="ADAL" clId="{A9267604-AD5F-4580-B183-17EAEC48FC59}" dt="2025-09-26T11:57:39.256" v="145" actId="1037"/>
          <ac:picMkLst>
            <pc:docMk/>
            <pc:sldMk cId="1842708330" sldId="2145704328"/>
            <ac:picMk id="9" creationId="{53060DE0-134E-41D9-0E1D-2694E12B1F2A}"/>
          </ac:picMkLst>
        </pc:picChg>
        <pc:picChg chg="mod">
          <ac:chgData name="Danny de Haan" userId="50e5798c-7059-487a-80af-b5ef2c657ff3" providerId="ADAL" clId="{A9267604-AD5F-4580-B183-17EAEC48FC59}" dt="2025-09-26T11:52:37.550" v="109" actId="1076"/>
          <ac:picMkLst>
            <pc:docMk/>
            <pc:sldMk cId="1842708330" sldId="2145704328"/>
            <ac:picMk id="88" creationId="{810B92A1-9E59-A4D7-F635-25F8151BD3B2}"/>
          </ac:picMkLst>
        </pc:picChg>
        <pc:picChg chg="mod">
          <ac:chgData name="Danny de Haan" userId="50e5798c-7059-487a-80af-b5ef2c657ff3" providerId="ADAL" clId="{A9267604-AD5F-4580-B183-17EAEC48FC59}" dt="2025-09-26T11:52:37.550" v="109" actId="1076"/>
          <ac:picMkLst>
            <pc:docMk/>
            <pc:sldMk cId="1842708330" sldId="2145704328"/>
            <ac:picMk id="89" creationId="{65F14E67-A0B1-7A66-E84E-9BBF44A3ADBB}"/>
          </ac:picMkLst>
        </pc:picChg>
        <pc:picChg chg="mod">
          <ac:chgData name="Danny de Haan" userId="50e5798c-7059-487a-80af-b5ef2c657ff3" providerId="ADAL" clId="{A9267604-AD5F-4580-B183-17EAEC48FC59}" dt="2025-09-26T11:52:37.550" v="109" actId="1076"/>
          <ac:picMkLst>
            <pc:docMk/>
            <pc:sldMk cId="1842708330" sldId="2145704328"/>
            <ac:picMk id="90" creationId="{20927449-AB68-653B-6786-A32C49BDD044}"/>
          </ac:picMkLst>
        </pc:picChg>
      </pc:sldChg>
      <pc:sldChg chg="modNotesTx">
        <pc:chgData name="Danny de Haan" userId="50e5798c-7059-487a-80af-b5ef2c657ff3" providerId="ADAL" clId="{A9267604-AD5F-4580-B183-17EAEC48FC59}" dt="2025-09-29T08:43:33.019" v="291" actId="6549"/>
        <pc:sldMkLst>
          <pc:docMk/>
          <pc:sldMk cId="1675602577" sldId="2147483510"/>
        </pc:sldMkLst>
      </pc:sldChg>
      <pc:sldChg chg="del">
        <pc:chgData name="Danny de Haan" userId="50e5798c-7059-487a-80af-b5ef2c657ff3" providerId="ADAL" clId="{A9267604-AD5F-4580-B183-17EAEC48FC59}" dt="2025-09-29T08:38:43.375" v="268" actId="2696"/>
        <pc:sldMkLst>
          <pc:docMk/>
          <pc:sldMk cId="1551250736" sldId="2147483525"/>
        </pc:sldMkLst>
      </pc:sldChg>
      <pc:sldChg chg="modNotesTx">
        <pc:chgData name="Danny de Haan" userId="50e5798c-7059-487a-80af-b5ef2c657ff3" providerId="ADAL" clId="{A9267604-AD5F-4580-B183-17EAEC48FC59}" dt="2025-09-29T08:43:41.539" v="294" actId="6549"/>
        <pc:sldMkLst>
          <pc:docMk/>
          <pc:sldMk cId="1754217487" sldId="2147483554"/>
        </pc:sldMkLst>
      </pc:sldChg>
      <pc:sldChg chg="del">
        <pc:chgData name="Danny de Haan" userId="50e5798c-7059-487a-80af-b5ef2c657ff3" providerId="ADAL" clId="{A9267604-AD5F-4580-B183-17EAEC48FC59}" dt="2025-10-05T06:13:11.258" v="503" actId="47"/>
        <pc:sldMkLst>
          <pc:docMk/>
          <pc:sldMk cId="1217481145" sldId="2147483557"/>
        </pc:sldMkLst>
      </pc:sldChg>
      <pc:sldChg chg="del">
        <pc:chgData name="Danny de Haan" userId="50e5798c-7059-487a-80af-b5ef2c657ff3" providerId="ADAL" clId="{A9267604-AD5F-4580-B183-17EAEC48FC59}" dt="2025-10-05T06:07:36.122" v="497" actId="47"/>
        <pc:sldMkLst>
          <pc:docMk/>
          <pc:sldMk cId="4187495551" sldId="2147483563"/>
        </pc:sldMkLst>
      </pc:sldChg>
      <pc:sldChg chg="del modNotesTx">
        <pc:chgData name="Danny de Haan" userId="50e5798c-7059-487a-80af-b5ef2c657ff3" providerId="ADAL" clId="{A9267604-AD5F-4580-B183-17EAEC48FC59}" dt="2025-10-05T06:07:36.122" v="497" actId="47"/>
        <pc:sldMkLst>
          <pc:docMk/>
          <pc:sldMk cId="2340218403" sldId="2147483564"/>
        </pc:sldMkLst>
      </pc:sldChg>
      <pc:sldChg chg="del">
        <pc:chgData name="Danny de Haan" userId="50e5798c-7059-487a-80af-b5ef2c657ff3" providerId="ADAL" clId="{A9267604-AD5F-4580-B183-17EAEC48FC59}" dt="2025-10-05T06:13:11.258" v="503" actId="47"/>
        <pc:sldMkLst>
          <pc:docMk/>
          <pc:sldMk cId="2920032931" sldId="2147483605"/>
        </pc:sldMkLst>
      </pc:sldChg>
      <pc:sldChg chg="modNotesTx">
        <pc:chgData name="Danny de Haan" userId="50e5798c-7059-487a-80af-b5ef2c657ff3" providerId="ADAL" clId="{A9267604-AD5F-4580-B183-17EAEC48FC59}" dt="2025-09-29T08:42:11.918" v="284" actId="6549"/>
        <pc:sldMkLst>
          <pc:docMk/>
          <pc:sldMk cId="2621280311" sldId="2147483606"/>
        </pc:sldMkLst>
      </pc:sldChg>
      <pc:sldChg chg="modSp del mod">
        <pc:chgData name="Danny de Haan" userId="50e5798c-7059-487a-80af-b5ef2c657ff3" providerId="ADAL" clId="{A9267604-AD5F-4580-B183-17EAEC48FC59}" dt="2025-10-05T06:13:11.258" v="503" actId="47"/>
        <pc:sldMkLst>
          <pc:docMk/>
          <pc:sldMk cId="36517" sldId="2147483609"/>
        </pc:sldMkLst>
        <pc:spChg chg="mod">
          <ac:chgData name="Danny de Haan" userId="50e5798c-7059-487a-80af-b5ef2c657ff3" providerId="ADAL" clId="{A9267604-AD5F-4580-B183-17EAEC48FC59}" dt="2025-09-23T14:18:59.226" v="29" actId="6549"/>
          <ac:spMkLst>
            <pc:docMk/>
            <pc:sldMk cId="36517" sldId="2147483609"/>
            <ac:spMk id="10" creationId="{68EC09AF-C660-D20A-7B7A-832E64AF9873}"/>
          </ac:spMkLst>
        </pc:spChg>
      </pc:sldChg>
      <pc:sldChg chg="del mod modShow">
        <pc:chgData name="Danny de Haan" userId="50e5798c-7059-487a-80af-b5ef2c657ff3" providerId="ADAL" clId="{A9267604-AD5F-4580-B183-17EAEC48FC59}" dt="2025-10-05T06:11:09.130" v="502" actId="2696"/>
        <pc:sldMkLst>
          <pc:docMk/>
          <pc:sldMk cId="1523880586" sldId="2147483619"/>
        </pc:sldMkLst>
      </pc:sldChg>
      <pc:sldChg chg="del">
        <pc:chgData name="Danny de Haan" userId="50e5798c-7059-487a-80af-b5ef2c657ff3" providerId="ADAL" clId="{A9267604-AD5F-4580-B183-17EAEC48FC59}" dt="2025-10-05T06:07:36.122" v="497" actId="47"/>
        <pc:sldMkLst>
          <pc:docMk/>
          <pc:sldMk cId="2694768881" sldId="2147483633"/>
        </pc:sldMkLst>
      </pc:sldChg>
      <pc:sldChg chg="del">
        <pc:chgData name="Danny de Haan" userId="50e5798c-7059-487a-80af-b5ef2c657ff3" providerId="ADAL" clId="{A9267604-AD5F-4580-B183-17EAEC48FC59}" dt="2025-10-05T06:07:36.122" v="497" actId="47"/>
        <pc:sldMkLst>
          <pc:docMk/>
          <pc:sldMk cId="299248721" sldId="2147483634"/>
        </pc:sldMkLst>
      </pc:sldChg>
      <pc:sldChg chg="del">
        <pc:chgData name="Danny de Haan" userId="50e5798c-7059-487a-80af-b5ef2c657ff3" providerId="ADAL" clId="{A9267604-AD5F-4580-B183-17EAEC48FC59}" dt="2025-10-05T06:07:36.122" v="497" actId="47"/>
        <pc:sldMkLst>
          <pc:docMk/>
          <pc:sldMk cId="4291632862" sldId="2147483635"/>
        </pc:sldMkLst>
      </pc:sldChg>
      <pc:sldChg chg="del">
        <pc:chgData name="Danny de Haan" userId="50e5798c-7059-487a-80af-b5ef2c657ff3" providerId="ADAL" clId="{A9267604-AD5F-4580-B183-17EAEC48FC59}" dt="2025-10-05T06:07:36.122" v="497" actId="47"/>
        <pc:sldMkLst>
          <pc:docMk/>
          <pc:sldMk cId="1604546429" sldId="2147483636"/>
        </pc:sldMkLst>
      </pc:sldChg>
      <pc:sldChg chg="modSp del mod modNotesTx">
        <pc:chgData name="Danny de Haan" userId="50e5798c-7059-487a-80af-b5ef2c657ff3" providerId="ADAL" clId="{A9267604-AD5F-4580-B183-17EAEC48FC59}" dt="2025-10-05T06:07:36.122" v="497" actId="47"/>
        <pc:sldMkLst>
          <pc:docMk/>
          <pc:sldMk cId="2209300292" sldId="2147483637"/>
        </pc:sldMkLst>
      </pc:sldChg>
      <pc:sldChg chg="del modNotesTx">
        <pc:chgData name="Danny de Haan" userId="50e5798c-7059-487a-80af-b5ef2c657ff3" providerId="ADAL" clId="{A9267604-AD5F-4580-B183-17EAEC48FC59}" dt="2025-10-05T06:07:36.122" v="497" actId="47"/>
        <pc:sldMkLst>
          <pc:docMk/>
          <pc:sldMk cId="368884381" sldId="2147483640"/>
        </pc:sldMkLst>
      </pc:sldChg>
      <pc:sldChg chg="del mod modShow modNotesTx">
        <pc:chgData name="Danny de Haan" userId="50e5798c-7059-487a-80af-b5ef2c657ff3" providerId="ADAL" clId="{A9267604-AD5F-4580-B183-17EAEC48FC59}" dt="2025-10-05T06:07:36.122" v="497" actId="47"/>
        <pc:sldMkLst>
          <pc:docMk/>
          <pc:sldMk cId="2903865922" sldId="2147483641"/>
        </pc:sldMkLst>
      </pc:sldChg>
      <pc:sldChg chg="del mod modShow">
        <pc:chgData name="Danny de Haan" userId="50e5798c-7059-487a-80af-b5ef2c657ff3" providerId="ADAL" clId="{A9267604-AD5F-4580-B183-17EAEC48FC59}" dt="2025-09-29T09:48:07.990" v="418" actId="2696"/>
        <pc:sldMkLst>
          <pc:docMk/>
          <pc:sldMk cId="4096070122" sldId="2147483642"/>
        </pc:sldMkLst>
      </pc:sldChg>
      <pc:sldChg chg="modSp modAnim modNotesTx">
        <pc:chgData name="Danny de Haan" userId="50e5798c-7059-487a-80af-b5ef2c657ff3" providerId="ADAL" clId="{A9267604-AD5F-4580-B183-17EAEC48FC59}" dt="2025-09-29T08:42:26.767" v="286" actId="6549"/>
        <pc:sldMkLst>
          <pc:docMk/>
          <pc:sldMk cId="92477038" sldId="2147483647"/>
        </pc:sldMkLst>
        <pc:spChg chg="mod">
          <ac:chgData name="Danny de Haan" userId="50e5798c-7059-487a-80af-b5ef2c657ff3" providerId="ADAL" clId="{A9267604-AD5F-4580-B183-17EAEC48FC59}" dt="2025-09-23T14:11:04.379" v="26" actId="6549"/>
          <ac:spMkLst>
            <pc:docMk/>
            <pc:sldMk cId="92477038" sldId="2147483647"/>
            <ac:spMk id="3" creationId="{20D07A21-5DC2-6DCB-E53A-7C484EF92F6D}"/>
          </ac:spMkLst>
        </pc:spChg>
      </pc:sldChg>
      <pc:sldMasterChg chg="del delSldLayout">
        <pc:chgData name="Danny de Haan" userId="50e5798c-7059-487a-80af-b5ef2c657ff3" providerId="ADAL" clId="{A9267604-AD5F-4580-B183-17EAEC48FC59}" dt="2025-10-05T06:08:12.304" v="500" actId="47"/>
        <pc:sldMasterMkLst>
          <pc:docMk/>
          <pc:sldMasterMk cId="2249162862" sldId="2147485811"/>
        </pc:sldMasterMkLst>
        <pc:sldLayoutChg chg="del">
          <pc:chgData name="Danny de Haan" userId="50e5798c-7059-487a-80af-b5ef2c657ff3" providerId="ADAL" clId="{A9267604-AD5F-4580-B183-17EAEC48FC59}" dt="2025-10-05T06:08:12.304" v="500" actId="47"/>
          <pc:sldLayoutMkLst>
            <pc:docMk/>
            <pc:sldMasterMk cId="2249162862" sldId="2147485811"/>
            <pc:sldLayoutMk cId="3250046291" sldId="2147485812"/>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827559001" sldId="2147485813"/>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333774271" sldId="2147485814"/>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676051425" sldId="2147485815"/>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190647226" sldId="2147485816"/>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022121535" sldId="2147485817"/>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461589289" sldId="2147485818"/>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804099689" sldId="2147485819"/>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25015601" sldId="2147485820"/>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941555429" sldId="2147485821"/>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008515890" sldId="2147485822"/>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255187515" sldId="2147485823"/>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492375856" sldId="2147485824"/>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595474814" sldId="2147485825"/>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605984970" sldId="2147485826"/>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877453967" sldId="2147485827"/>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953401259" sldId="2147485828"/>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553337283" sldId="2147485829"/>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4243301780" sldId="2147485830"/>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39992742" sldId="2147485831"/>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898450386" sldId="2147485832"/>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265898146" sldId="2147485833"/>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782337293" sldId="2147485834"/>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650668423" sldId="2147485835"/>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828008262" sldId="2147485836"/>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27981041" sldId="2147485837"/>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807967198" sldId="2147485838"/>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831625765" sldId="2147485839"/>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16750612" sldId="2147485840"/>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793623365" sldId="2147485841"/>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532882791" sldId="2147485842"/>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693940206" sldId="2147485843"/>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112121615" sldId="2147485844"/>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884542434" sldId="2147485845"/>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899813970" sldId="2147485846"/>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882779824" sldId="2147485847"/>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604077552" sldId="2147485848"/>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583216374" sldId="2147485849"/>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511239187" sldId="2147485850"/>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459038225" sldId="2147485851"/>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452152737" sldId="2147485852"/>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513700385" sldId="2147485853"/>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541109702" sldId="2147485854"/>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717222270" sldId="2147485855"/>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945013653" sldId="2147485856"/>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636416793" sldId="2147485857"/>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948482599" sldId="2147485858"/>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724181785" sldId="2147485859"/>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504590600" sldId="2147485860"/>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929292913" sldId="2147485861"/>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422142236" sldId="2147485862"/>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4239486814" sldId="2147485863"/>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031021727" sldId="2147485864"/>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931373221" sldId="2147485865"/>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155735807" sldId="2147485866"/>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01322072" sldId="2147485867"/>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755795683" sldId="2147485868"/>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713043731" sldId="2147485869"/>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173937360" sldId="2147485870"/>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942379656" sldId="2147485871"/>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308821727" sldId="2147485872"/>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650344739" sldId="2147485873"/>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674571847" sldId="2147485874"/>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456812219" sldId="2147485875"/>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4107807962" sldId="2147485876"/>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235735525" sldId="2147485877"/>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869384264" sldId="2147485878"/>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633809247" sldId="2147485879"/>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201938207" sldId="2147485880"/>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154050555" sldId="2147485881"/>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963633241" sldId="2147485882"/>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718133564" sldId="2147485883"/>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4225433402" sldId="2147485884"/>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208812988" sldId="2147485885"/>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694944994" sldId="2147485886"/>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561613019" sldId="2147485887"/>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80299592" sldId="2147485888"/>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455958456" sldId="2147485889"/>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164026104" sldId="2147485890"/>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686898120" sldId="2147485891"/>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199889202" sldId="2147485892"/>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248202844" sldId="2147485893"/>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813535663" sldId="2147485894"/>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05474650" sldId="2147485895"/>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599220392" sldId="2147485896"/>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4260860068" sldId="2147485897"/>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577657113" sldId="2147485898"/>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1757722589" sldId="2147485899"/>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3935595926" sldId="2147485900"/>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2476836648" sldId="2147485901"/>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628910132" sldId="2147485902"/>
          </pc:sldLayoutMkLst>
        </pc:sldLayoutChg>
        <pc:sldLayoutChg chg="del">
          <pc:chgData name="Danny de Haan" userId="50e5798c-7059-487a-80af-b5ef2c657ff3" providerId="ADAL" clId="{A9267604-AD5F-4580-B183-17EAEC48FC59}" dt="2025-10-05T06:08:12.304" v="500" actId="47"/>
          <pc:sldLayoutMkLst>
            <pc:docMk/>
            <pc:sldMasterMk cId="2249162862" sldId="2147485811"/>
            <pc:sldLayoutMk cId="4041897344" sldId="214748590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10/5/2025 8:11</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10/5/2025 8:10</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sql/database-engine/availability-groups/windows/overview-of-always-on-availability-groups-sql-server?view=sql-server-ver1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10/5/2025 8:10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81205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10/5/2025 8:10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08467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AF70C-6BBE-7366-5C3C-ABF0EABF8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0BB691-BF96-8739-D326-9517F7663B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825DF-35A9-3BB8-3407-983D41FCD50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a:extLst>
              <a:ext uri="{FF2B5EF4-FFF2-40B4-BE49-F238E27FC236}">
                <a16:creationId xmlns:a16="http://schemas.microsoft.com/office/drawing/2014/main" id="{D9E38722-0966-372E-0DAA-44BA3B85D71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F27136C-F69E-61D3-BC63-4DBBECF741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5E55AC-904D-80FB-1CCA-BB5707DF4D90}"/>
              </a:ext>
            </a:extLst>
          </p:cNvPr>
          <p:cNvSpPr>
            <a:spLocks noGrp="1"/>
          </p:cNvSpPr>
          <p:nvPr>
            <p:ph type="dt" idx="1"/>
          </p:nvPr>
        </p:nvSpPr>
        <p:spPr/>
        <p:txBody>
          <a:bodyPr/>
          <a:lstStyle/>
          <a:p>
            <a:fld id="{386CE63F-9E7F-4C04-9D0D-FCA25A8E9E86}" type="datetime8">
              <a:rPr lang="en-US" smtClean="0"/>
              <a:t>10/5/2025 8:10</a:t>
            </a:fld>
            <a:endParaRPr lang="en-US"/>
          </a:p>
        </p:txBody>
      </p:sp>
      <p:sp>
        <p:nvSpPr>
          <p:cNvPr id="7" name="Slide Number Placeholder 6">
            <a:extLst>
              <a:ext uri="{FF2B5EF4-FFF2-40B4-BE49-F238E27FC236}">
                <a16:creationId xmlns:a16="http://schemas.microsoft.com/office/drawing/2014/main" id="{2AD7D8FE-9AC5-842D-583C-C61065BE85C1}"/>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592232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F35A7-6FBE-A283-115E-E7C6FEAE8A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ACEB4-4FC7-C0D0-EDBD-7001F7A1E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1F93C-BD5C-1C28-F7C1-1A628A95DF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4F5C13-3436-BB4C-7FF0-3C619825CDF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34BC7A4-AE74-485D-8AA6-BCA0BE4DF38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934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495B6-ABFB-AE2C-E07B-FBD905B44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625986-EF72-9A56-8F57-34A534318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8C999-EFF8-5812-BC98-30C49580643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a:extLst>
              <a:ext uri="{FF2B5EF4-FFF2-40B4-BE49-F238E27FC236}">
                <a16:creationId xmlns:a16="http://schemas.microsoft.com/office/drawing/2014/main" id="{FF17D05B-B4BD-C12D-39F3-C0C90F7DFD9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3CFCDB9-7430-400B-36A3-AAFDDB452C7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ED39434-191C-ED8E-2A7F-B04522942CC2}"/>
              </a:ext>
            </a:extLst>
          </p:cNvPr>
          <p:cNvSpPr>
            <a:spLocks noGrp="1"/>
          </p:cNvSpPr>
          <p:nvPr>
            <p:ph type="dt" idx="1"/>
          </p:nvPr>
        </p:nvSpPr>
        <p:spPr/>
        <p:txBody>
          <a:bodyPr/>
          <a:lstStyle/>
          <a:p>
            <a:fld id="{386CE63F-9E7F-4C04-9D0D-FCA25A8E9E86}" type="datetime8">
              <a:rPr lang="en-US" smtClean="0"/>
              <a:t>10/5/2025 8:10</a:t>
            </a:fld>
            <a:endParaRPr lang="en-US"/>
          </a:p>
        </p:txBody>
      </p:sp>
      <p:sp>
        <p:nvSpPr>
          <p:cNvPr id="7" name="Slide Number Placeholder 6">
            <a:extLst>
              <a:ext uri="{FF2B5EF4-FFF2-40B4-BE49-F238E27FC236}">
                <a16:creationId xmlns:a16="http://schemas.microsoft.com/office/drawing/2014/main" id="{A98C281A-531A-AD3B-DD8E-BE29A9675C25}"/>
              </a:ext>
            </a:extLst>
          </p:cNvPr>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91771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DE50A-EB64-B6D6-E57A-6014455B5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3CD22-BEE4-373C-815A-C642DAF5C8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FE1E9E-4D9E-6C53-483B-7F668A440D1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a:extLst>
              <a:ext uri="{FF2B5EF4-FFF2-40B4-BE49-F238E27FC236}">
                <a16:creationId xmlns:a16="http://schemas.microsoft.com/office/drawing/2014/main" id="{90C59430-A86A-8493-46F7-959B7A93231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D8421FD-95B7-875E-4A54-A4FF797B946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3F3E0C1-0DC1-9A57-F342-F95AC000CB1F}"/>
              </a:ext>
            </a:extLst>
          </p:cNvPr>
          <p:cNvSpPr>
            <a:spLocks noGrp="1"/>
          </p:cNvSpPr>
          <p:nvPr>
            <p:ph type="dt" idx="1"/>
          </p:nvPr>
        </p:nvSpPr>
        <p:spPr/>
        <p:txBody>
          <a:bodyPr/>
          <a:lstStyle/>
          <a:p>
            <a:fld id="{386CE63F-9E7F-4C04-9D0D-FCA25A8E9E86}" type="datetime8">
              <a:rPr lang="en-US" smtClean="0"/>
              <a:t>10/5/2025 8:10</a:t>
            </a:fld>
            <a:endParaRPr lang="en-US"/>
          </a:p>
        </p:txBody>
      </p:sp>
      <p:sp>
        <p:nvSpPr>
          <p:cNvPr id="7" name="Slide Number Placeholder 6">
            <a:extLst>
              <a:ext uri="{FF2B5EF4-FFF2-40B4-BE49-F238E27FC236}">
                <a16:creationId xmlns:a16="http://schemas.microsoft.com/office/drawing/2014/main" id="{588958E2-9BEA-C944-FA87-7ED57F596E59}"/>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460203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10/5/2025 8:10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49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9F7B4-CF72-90BC-D463-2B77D2373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F3DC0-EB45-8C9E-CE06-C287C158E1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3A968-CA1F-2A10-CD36-FFCCE304AA3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E6E6929-8F6B-752F-BAD5-29457EEBDFC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11DAB7E-BBCC-0E03-76C7-ABD36049D74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F660CAB-9AE3-56DC-5724-14FF30915EBD}"/>
              </a:ext>
            </a:extLst>
          </p:cNvPr>
          <p:cNvSpPr>
            <a:spLocks noGrp="1"/>
          </p:cNvSpPr>
          <p:nvPr>
            <p:ph type="dt" idx="1"/>
          </p:nvPr>
        </p:nvSpPr>
        <p:spPr/>
        <p:txBody>
          <a:bodyPr/>
          <a:lstStyle/>
          <a:p>
            <a:fld id="{386CE63F-9E7F-4C04-9D0D-FCA25A8E9E86}" type="datetime8">
              <a:rPr lang="en-US" smtClean="0"/>
              <a:t>10/5/2025 8:10</a:t>
            </a:fld>
            <a:endParaRPr lang="en-US"/>
          </a:p>
        </p:txBody>
      </p:sp>
      <p:sp>
        <p:nvSpPr>
          <p:cNvPr id="7" name="Slide Number Placeholder 6">
            <a:extLst>
              <a:ext uri="{FF2B5EF4-FFF2-40B4-BE49-F238E27FC236}">
                <a16:creationId xmlns:a16="http://schemas.microsoft.com/office/drawing/2014/main" id="{B35295D8-EF60-6960-7040-0B0EDA6387FC}"/>
              </a:ext>
            </a:extLst>
          </p:cNvPr>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4738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10/5/2025 8:10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81266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D32E8-8164-754B-CADC-20704E8A5C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423A7-FCEC-AD3C-02BD-901C93381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B406D-A5A5-2B89-6CED-6DF14F5F89B2}"/>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a:extLst>
              <a:ext uri="{FF2B5EF4-FFF2-40B4-BE49-F238E27FC236}">
                <a16:creationId xmlns:a16="http://schemas.microsoft.com/office/drawing/2014/main" id="{4F9515A3-DC53-988D-DAE1-5DB3C8E5322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63D2E0-313B-1684-B693-38202FB4F8A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3553A03-C888-604A-C54D-4D0187044677}"/>
              </a:ext>
            </a:extLst>
          </p:cNvPr>
          <p:cNvSpPr>
            <a:spLocks noGrp="1"/>
          </p:cNvSpPr>
          <p:nvPr>
            <p:ph type="dt" idx="1"/>
          </p:nvPr>
        </p:nvSpPr>
        <p:spPr/>
        <p:txBody>
          <a:bodyPr/>
          <a:lstStyle/>
          <a:p>
            <a:fld id="{386CE63F-9E7F-4C04-9D0D-FCA25A8E9E86}" type="datetime8">
              <a:rPr lang="en-US" smtClean="0"/>
              <a:t>10/5/2025 8:10</a:t>
            </a:fld>
            <a:endParaRPr lang="en-US"/>
          </a:p>
        </p:txBody>
      </p:sp>
      <p:sp>
        <p:nvSpPr>
          <p:cNvPr id="7" name="Slide Number Placeholder 6">
            <a:extLst>
              <a:ext uri="{FF2B5EF4-FFF2-40B4-BE49-F238E27FC236}">
                <a16:creationId xmlns:a16="http://schemas.microsoft.com/office/drawing/2014/main" id="{98158818-AF7E-1DB1-044B-46197C86DC6D}"/>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308439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D510C-EB9B-C648-871D-6F310E4DA6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04CD9-E4A4-934B-AD1D-7D9153B85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EA069A-924E-FAB2-DD72-B8909D1850E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a:extLst>
              <a:ext uri="{FF2B5EF4-FFF2-40B4-BE49-F238E27FC236}">
                <a16:creationId xmlns:a16="http://schemas.microsoft.com/office/drawing/2014/main" id="{CE40D00E-498D-A228-D8F7-0F81C90319C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D33BDE6-679C-E40B-E692-B42BF52D8E3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DBBE1D4-A826-D19A-3C21-24EE0DA61B6F}"/>
              </a:ext>
            </a:extLst>
          </p:cNvPr>
          <p:cNvSpPr>
            <a:spLocks noGrp="1"/>
          </p:cNvSpPr>
          <p:nvPr>
            <p:ph type="dt" idx="1"/>
          </p:nvPr>
        </p:nvSpPr>
        <p:spPr/>
        <p:txBody>
          <a:bodyPr/>
          <a:lstStyle/>
          <a:p>
            <a:fld id="{386CE63F-9E7F-4C04-9D0D-FCA25A8E9E86}" type="datetime8">
              <a:rPr lang="en-US" smtClean="0"/>
              <a:t>10/5/2025 8:10</a:t>
            </a:fld>
            <a:endParaRPr lang="en-US"/>
          </a:p>
        </p:txBody>
      </p:sp>
      <p:sp>
        <p:nvSpPr>
          <p:cNvPr id="7" name="Slide Number Placeholder 6">
            <a:extLst>
              <a:ext uri="{FF2B5EF4-FFF2-40B4-BE49-F238E27FC236}">
                <a16:creationId xmlns:a16="http://schemas.microsoft.com/office/drawing/2014/main" id="{3593385E-80F5-84FB-4339-2C6A4D135351}"/>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9921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7330E-4C7B-CFD9-5B16-0534F352D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0C70F-E4B5-5D19-C9AA-2B925D52C5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6C4F89-0072-B064-18C5-CD05C59F93B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2BAC79A-6BE1-8F5C-9059-A40E0EB6E0CC}"/>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EBB4C7E-0E06-D5DA-E0BD-25552D66C29D}"/>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D4A1746-8DAE-E9DF-6733-4A4234DDAD6C}"/>
              </a:ext>
            </a:extLst>
          </p:cNvPr>
          <p:cNvSpPr>
            <a:spLocks noGrp="1"/>
          </p:cNvSpPr>
          <p:nvPr>
            <p:ph type="dt" idx="12"/>
          </p:nvPr>
        </p:nvSpPr>
        <p:spPr/>
        <p:txBody>
          <a:bodyPr/>
          <a:lstStyle/>
          <a:p>
            <a:fld id="{E2F19A73-88F5-4B80-A929-CF8E66EE5449}" type="datetime8">
              <a:rPr lang="en-US" smtClean="0"/>
              <a:t>10/5/2025 8:10</a:t>
            </a:fld>
            <a:endParaRPr lang="en-US"/>
          </a:p>
        </p:txBody>
      </p:sp>
      <p:sp>
        <p:nvSpPr>
          <p:cNvPr id="7" name="Slide Number Placeholder 6">
            <a:extLst>
              <a:ext uri="{FF2B5EF4-FFF2-40B4-BE49-F238E27FC236}">
                <a16:creationId xmlns:a16="http://schemas.microsoft.com/office/drawing/2014/main" id="{EB4F0429-1859-40BA-40D5-AE2662D5111A}"/>
              </a:ext>
            </a:extLst>
          </p:cNvPr>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8379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4AF96-9992-933B-0B39-F23CEF88A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75F82-EF99-448C-6CED-8026D83BB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DD74F-AEEE-2BE4-BBFE-BB61D6E3066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a:extLst>
              <a:ext uri="{FF2B5EF4-FFF2-40B4-BE49-F238E27FC236}">
                <a16:creationId xmlns:a16="http://schemas.microsoft.com/office/drawing/2014/main" id="{04636C9D-BF3F-DA36-1B7E-E1BAC6A930B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C72A8CD-11EA-BFC5-BB3A-4B1AB67118F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5CE9217-EDBB-05EE-4379-0ADFCD08E033}"/>
              </a:ext>
            </a:extLst>
          </p:cNvPr>
          <p:cNvSpPr>
            <a:spLocks noGrp="1"/>
          </p:cNvSpPr>
          <p:nvPr>
            <p:ph type="dt" idx="1"/>
          </p:nvPr>
        </p:nvSpPr>
        <p:spPr/>
        <p:txBody>
          <a:bodyPr/>
          <a:lstStyle/>
          <a:p>
            <a:fld id="{386CE63F-9E7F-4C04-9D0D-FCA25A8E9E86}" type="datetime8">
              <a:rPr lang="en-US" smtClean="0"/>
              <a:t>10/5/2025 8:10</a:t>
            </a:fld>
            <a:endParaRPr lang="en-US"/>
          </a:p>
        </p:txBody>
      </p:sp>
      <p:sp>
        <p:nvSpPr>
          <p:cNvPr id="7" name="Slide Number Placeholder 6">
            <a:extLst>
              <a:ext uri="{FF2B5EF4-FFF2-40B4-BE49-F238E27FC236}">
                <a16:creationId xmlns:a16="http://schemas.microsoft.com/office/drawing/2014/main" id="{F918F07F-2A01-1E0D-E5EA-F44061777F85}"/>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4552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4BA2C-B091-F35A-14E3-1B08C8F4B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75781-602F-777A-7DB4-E167CF1C5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1DF250-3F29-91BF-7A65-3ACD087F046A}"/>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Failover and monitoring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Fast failover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Starting with SQL Server 2025 (17.x) Preview, you can set the </a:t>
            </a:r>
            <a:r>
              <a:rPr lang="en-US" dirty="0" err="1"/>
              <a:t>RestartThreshold</a:t>
            </a:r>
            <a:r>
              <a:rPr lang="en-US" sz="882" b="0" i="0" kern="1200" dirty="0">
                <a:solidFill>
                  <a:schemeClr val="tx1"/>
                </a:solidFill>
                <a:effectLst/>
                <a:latin typeface="Segoe UI" panose="020B0502040204020203" pitchFamily="34" charset="0"/>
                <a:ea typeface="+mn-ea"/>
                <a:cs typeface="+mn-cs"/>
              </a:rPr>
              <a:t> for an Always On availability group to 0, which tells the WSFC to fail over the availability group resource immediately when a persistent health issue is detected. This is useful for scenarios where you want to minimize downtime and ensure the availability group is always available on a healthy replica.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Reliable switch to resolving state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The update to the availability group recovery logic introduced in SQL Server 2025 (17.x) Preview enhances internal tolerance to this type of cluster quorum loss and prevents availability group databases from getting stuck in the </a:t>
            </a:r>
            <a:r>
              <a:rPr lang="en-US" sz="882" b="1" i="0" kern="1200" dirty="0">
                <a:solidFill>
                  <a:schemeClr val="tx1"/>
                </a:solidFill>
                <a:effectLst/>
                <a:latin typeface="Segoe UI" panose="020B0502040204020203" pitchFamily="34" charset="0"/>
                <a:ea typeface="+mn-ea"/>
                <a:cs typeface="+mn-cs"/>
              </a:rPr>
              <a:t>Not Synchronizing</a:t>
            </a:r>
            <a:r>
              <a:rPr lang="en-US" sz="882" b="0" i="0" kern="1200" dirty="0">
                <a:solidFill>
                  <a:schemeClr val="tx1"/>
                </a:solidFill>
                <a:effectLst/>
                <a:latin typeface="Segoe UI" panose="020B0502040204020203" pitchFamily="34" charset="0"/>
                <a:ea typeface="+mn-ea"/>
                <a:cs typeface="+mn-cs"/>
              </a:rPr>
              <a:t> state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Health check timeout diagnostics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Starting with SQL Server 2025 (17.x) Preview, the same performance monitor counters are now reported in the Windows Failover Cluster Log when a health check timeout is detected, similar to the lease timeout diagnostic output.</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Tuning and Config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Async page dispatching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To improve undo-of-redo for this scenario, SQL Server 2025 (17.x) Preview introduces an update to the synchronization mechanism so that the availability group now performs page requests asynchronously, and in batches.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Communication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Use the </a:t>
            </a:r>
            <a:r>
              <a:rPr lang="en-US" dirty="0"/>
              <a:t>max </a:t>
            </a:r>
            <a:r>
              <a:rPr lang="en-US" dirty="0" err="1"/>
              <a:t>ucs</a:t>
            </a:r>
            <a:r>
              <a:rPr lang="en-US" dirty="0"/>
              <a:t> send boxcars</a:t>
            </a:r>
            <a:r>
              <a:rPr lang="en-US" sz="882" b="0" i="0" kern="1200" dirty="0">
                <a:solidFill>
                  <a:schemeClr val="tx1"/>
                </a:solidFill>
                <a:effectLst/>
                <a:latin typeface="Segoe UI" panose="020B0502040204020203" pitchFamily="34" charset="0"/>
                <a:ea typeface="+mn-ea"/>
                <a:cs typeface="+mn-cs"/>
              </a:rPr>
              <a:t> server configuration option to control the maximum number of UCS boxcars that can be used to send messages from the primary to the secondary replica. This option is useful for controlling the flow of data between replicas in an </a:t>
            </a:r>
            <a:r>
              <a:rPr lang="en-US" sz="882" b="0" i="0" u="none" strike="noStrike" kern="1200" dirty="0">
                <a:solidFill>
                  <a:schemeClr val="tx1"/>
                </a:solidFill>
                <a:effectLst/>
                <a:latin typeface="Segoe UI" panose="020B0502040204020203" pitchFamily="34" charset="0"/>
                <a:ea typeface="+mn-ea"/>
                <a:cs typeface="+mn-cs"/>
                <a:hlinkClick r:id="rId3"/>
              </a:rPr>
              <a:t>Always On availability group</a:t>
            </a:r>
            <a:r>
              <a:rPr lang="en-US" sz="882" b="0" i="0" kern="1200" dirty="0">
                <a:solidFill>
                  <a:schemeClr val="tx1"/>
                </a:solidFill>
                <a:effectLst/>
                <a:latin typeface="Segoe UI" panose="020B0502040204020203" pitchFamily="34" charset="0"/>
                <a:ea typeface="+mn-ea"/>
                <a:cs typeface="+mn-cs"/>
              </a:rPr>
              <a:t> over a wide-area network (WAN).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a:extLst>
              <a:ext uri="{FF2B5EF4-FFF2-40B4-BE49-F238E27FC236}">
                <a16:creationId xmlns:a16="http://schemas.microsoft.com/office/drawing/2014/main" id="{1D27CEE0-BAB1-0976-1396-99A7203EDAA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25244C-71BC-40D0-631D-8E8D10AF133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75EE85-2436-5AB4-66A7-3F889DD84771}"/>
              </a:ext>
            </a:extLst>
          </p:cNvPr>
          <p:cNvSpPr>
            <a:spLocks noGrp="1"/>
          </p:cNvSpPr>
          <p:nvPr>
            <p:ph type="dt" idx="1"/>
          </p:nvPr>
        </p:nvSpPr>
        <p:spPr/>
        <p:txBody>
          <a:bodyPr/>
          <a:lstStyle/>
          <a:p>
            <a:fld id="{386CE63F-9E7F-4C04-9D0D-FCA25A8E9E86}" type="datetime8">
              <a:rPr lang="en-US" smtClean="0"/>
              <a:t>10/5/2025 8:10</a:t>
            </a:fld>
            <a:endParaRPr lang="en-US"/>
          </a:p>
        </p:txBody>
      </p:sp>
      <p:sp>
        <p:nvSpPr>
          <p:cNvPr id="7" name="Slide Number Placeholder 6">
            <a:extLst>
              <a:ext uri="{FF2B5EF4-FFF2-40B4-BE49-F238E27FC236}">
                <a16:creationId xmlns:a16="http://schemas.microsoft.com/office/drawing/2014/main" id="{5366DFD3-A37E-82B4-9CA6-F5BD6C0D416D}"/>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54647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CAEEF-57E1-15FA-5622-13AEA1481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78B78-3CD0-60F6-7CF4-B2EBF92A9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980B93-FCF9-446D-EF06-F3A44000487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Full backups on secondary replica – FULL and DIFF backups now supported in addition to COPY_ONLY and LOG backups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Backup to Azure immutable storage – Change to single commit to support Azure immutable storage (WORM drive)</a:t>
            </a:r>
          </a:p>
        </p:txBody>
      </p:sp>
      <p:sp>
        <p:nvSpPr>
          <p:cNvPr id="4" name="Header Placeholder 3">
            <a:extLst>
              <a:ext uri="{FF2B5EF4-FFF2-40B4-BE49-F238E27FC236}">
                <a16:creationId xmlns:a16="http://schemas.microsoft.com/office/drawing/2014/main" id="{A73808ED-19ED-04E1-CA95-4197F9FA15A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F7A180E-781B-EBEA-2417-0CD92D4356D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1B055A-07C4-C8E5-462B-9A9CA67BC58D}"/>
              </a:ext>
            </a:extLst>
          </p:cNvPr>
          <p:cNvSpPr>
            <a:spLocks noGrp="1"/>
          </p:cNvSpPr>
          <p:nvPr>
            <p:ph type="dt" idx="1"/>
          </p:nvPr>
        </p:nvSpPr>
        <p:spPr/>
        <p:txBody>
          <a:bodyPr/>
          <a:lstStyle/>
          <a:p>
            <a:fld id="{386CE63F-9E7F-4C04-9D0D-FCA25A8E9E86}" type="datetime8">
              <a:rPr lang="en-US" smtClean="0"/>
              <a:t>10/5/2025 8:10</a:t>
            </a:fld>
            <a:endParaRPr lang="en-US"/>
          </a:p>
        </p:txBody>
      </p:sp>
      <p:sp>
        <p:nvSpPr>
          <p:cNvPr id="7" name="Slide Number Placeholder 6">
            <a:extLst>
              <a:ext uri="{FF2B5EF4-FFF2-40B4-BE49-F238E27FC236}">
                <a16:creationId xmlns:a16="http://schemas.microsoft.com/office/drawing/2014/main" id="{7BA5199B-1E4F-16EF-56D7-2F020ED10FD6}"/>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71224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1.xml"/><Relationship Id="rId4" Type="http://schemas.openxmlformats.org/officeDocument/2006/relationships/image" Target="../media/image49.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1.xml"/><Relationship Id="rId4" Type="http://schemas.openxmlformats.org/officeDocument/2006/relationships/image" Target="../media/image49.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1.xml"/><Relationship Id="rId4" Type="http://schemas.openxmlformats.org/officeDocument/2006/relationships/image" Target="../media/image49.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1.xml"/><Relationship Id="rId4" Type="http://schemas.openxmlformats.org/officeDocument/2006/relationships/image" Target="../media/image4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1.xml"/><Relationship Id="rId4" Type="http://schemas.openxmlformats.org/officeDocument/2006/relationships/image" Target="../media/image4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1.xml"/><Relationship Id="rId4" Type="http://schemas.openxmlformats.org/officeDocument/2006/relationships/image" Target="../media/image4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1.xml"/><Relationship Id="rId4" Type="http://schemas.openxmlformats.org/officeDocument/2006/relationships/image" Target="../media/image49.jpe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B78E58A-F050-2D4C-8CDE-EE12DA3AD333}"/>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5" name="Picture 4" descr="A close up of a sign&#10;&#10;AI-generated content may be incorrect.">
            <a:extLst>
              <a:ext uri="{FF2B5EF4-FFF2-40B4-BE49-F238E27FC236}">
                <a16:creationId xmlns:a16="http://schemas.microsoft.com/office/drawing/2014/main" id="{8DBF2036-0A95-6172-2982-A3932BB20C65}"/>
              </a:ext>
            </a:extLst>
          </p:cNvPr>
          <p:cNvPicPr>
            <a:picLocks noChangeAspect="1"/>
          </p:cNvPicPr>
          <p:nvPr userDrawn="1"/>
        </p:nvPicPr>
        <p:blipFill>
          <a:blip r:embed="rId3"/>
          <a:stretch>
            <a:fillRect/>
          </a:stretch>
        </p:blipFill>
        <p:spPr>
          <a:xfrm>
            <a:off x="595465" y="2703056"/>
            <a:ext cx="3376457" cy="1514143"/>
          </a:xfrm>
          <a:prstGeom prst="rect">
            <a:avLst/>
          </a:prstGeom>
        </p:spPr>
      </p:pic>
      <p:pic>
        <p:nvPicPr>
          <p:cNvPr id="7" name="MS logo white - EMF" descr="Microsoft logo white text version">
            <a:extLst>
              <a:ext uri="{FF2B5EF4-FFF2-40B4-BE49-F238E27FC236}">
                <a16:creationId xmlns:a16="http://schemas.microsoft.com/office/drawing/2014/main" id="{0F892706-E514-9308-1054-E66D5F13054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023641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6474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0078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0489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4385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74552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1563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03080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27806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26663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57469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60103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0142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13071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7153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77093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24344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77635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24337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3840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64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2854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20009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64544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90036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07404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2669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6411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47846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77392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93867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5505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4638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1065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654594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98449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94493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srcRect r="78" b="102"/>
          <a:stretch/>
        </p:blipFill>
        <p:spPr>
          <a:xfrm>
            <a:off x="3008" y="1693"/>
            <a:ext cx="12188991"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9289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8874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0445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075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eme 1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descr="Theme 1 16x9 background live shapes">
            <a:extLst>
              <a:ext uri="{FF2B5EF4-FFF2-40B4-BE49-F238E27FC236}">
                <a16:creationId xmlns:a16="http://schemas.microsoft.com/office/drawing/2014/main" id="{C0E15311-C9BE-C867-A356-3D78F9853C73}"/>
              </a:ext>
            </a:extLst>
          </p:cNvPr>
          <p:cNvGrpSpPr>
            <a:grpSpLocks noChangeAspect="1"/>
          </p:cNvGrpSpPr>
          <p:nvPr userDrawn="1"/>
        </p:nvGrpSpPr>
        <p:grpSpPr>
          <a:xfrm>
            <a:off x="0" y="-1008856"/>
            <a:ext cx="1534583" cy="863262"/>
            <a:chOff x="7823983" y="0"/>
            <a:chExt cx="22756845" cy="12801600"/>
          </a:xfrm>
        </p:grpSpPr>
        <p:sp>
          <p:nvSpPr>
            <p:cNvPr id="3" name="Rectangle 2">
              <a:hlinkClick r:id="" action="ppaction://noaction"/>
              <a:extLst>
                <a:ext uri="{FF2B5EF4-FFF2-40B4-BE49-F238E27FC236}">
                  <a16:creationId xmlns:a16="http://schemas.microsoft.com/office/drawing/2014/main" id="{EFC71651-07AF-DD6D-8D6B-20B26425BDE8}"/>
                </a:ext>
                <a:ext uri="{C183D7F6-B498-43B3-948B-1728B52AA6E4}">
                  <adec:decorative xmlns:adec="http://schemas.microsoft.com/office/drawing/2017/decorative" val="1"/>
                </a:ext>
              </a:extLst>
            </p:cNvPr>
            <p:cNvSpPr/>
            <p:nvPr userDrawn="1"/>
          </p:nvSpPr>
          <p:spPr bwMode="auto">
            <a:xfrm>
              <a:off x="7823983" y="0"/>
              <a:ext cx="22756845" cy="1280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pic>
          <p:nvPicPr>
            <p:cNvPr id="4" name="Picture 3">
              <a:extLst>
                <a:ext uri="{FF2B5EF4-FFF2-40B4-BE49-F238E27FC236}">
                  <a16:creationId xmlns:a16="http://schemas.microsoft.com/office/drawing/2014/main" id="{5ACC43FF-8C74-FA5C-69B4-85A567733A2B}"/>
                </a:ext>
                <a:ext uri="{C183D7F6-B498-43B3-948B-1728B52AA6E4}">
                  <adec:decorative xmlns:adec="http://schemas.microsoft.com/office/drawing/2017/decorative" val="1"/>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0372" t="12009" r="20372" b="40594"/>
            <a:stretch/>
          </p:blipFill>
          <p:spPr>
            <a:xfrm>
              <a:off x="7823983" y="0"/>
              <a:ext cx="22756845" cy="12801600"/>
            </a:xfrm>
            <a:prstGeom prst="rect">
              <a:avLst/>
            </a:prstGeom>
          </p:spPr>
        </p:pic>
        <p:sp>
          <p:nvSpPr>
            <p:cNvPr id="5" name="Rectangle 4">
              <a:hlinkClick r:id="" action="ppaction://noaction"/>
              <a:extLst>
                <a:ext uri="{FF2B5EF4-FFF2-40B4-BE49-F238E27FC236}">
                  <a16:creationId xmlns:a16="http://schemas.microsoft.com/office/drawing/2014/main" id="{EF4850A3-8A2F-8B93-468C-0100C31EBD65}"/>
                </a:ext>
                <a:ext uri="{C183D7F6-B498-43B3-948B-1728B52AA6E4}">
                  <adec:decorative xmlns:adec="http://schemas.microsoft.com/office/drawing/2017/decorative" val="1"/>
                </a:ext>
              </a:extLst>
            </p:cNvPr>
            <p:cNvSpPr/>
            <p:nvPr userDrawn="1"/>
          </p:nvSpPr>
          <p:spPr bwMode="auto">
            <a:xfrm>
              <a:off x="7823983" y="12"/>
              <a:ext cx="22756845" cy="12801588"/>
            </a:xfrm>
            <a:prstGeom prst="rect">
              <a:avLst/>
            </a:prstGeom>
            <a:gradFill flip="none" rotWithShape="1">
              <a:gsLst>
                <a:gs pos="0">
                  <a:srgbClr val="FFBAA8">
                    <a:lumMod val="75000"/>
                    <a:lumOff val="25000"/>
                    <a:alpha val="45000"/>
                  </a:srgbClr>
                </a:gs>
                <a:gs pos="44000">
                  <a:srgbClr val="CBCCCA">
                    <a:alpha val="45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79" tIns="58783" rIns="73479" bIns="58783" numCol="1" spcCol="0" rtlCol="0" fromWordArt="0" anchor="t" anchorCtr="0" forceAA="0" compatLnSpc="1">
              <a:prstTxWarp prst="textNoShape">
                <a:avLst/>
              </a:prstTxWarp>
              <a:noAutofit/>
            </a:bodyPr>
            <a:lstStyle/>
            <a:p>
              <a:pPr defTabSz="374667" fontAlgn="base">
                <a:spcBef>
                  <a:spcPct val="0"/>
                </a:spcBef>
                <a:spcAft>
                  <a:spcPct val="0"/>
                </a:spcAft>
              </a:pPr>
              <a:endParaRPr lang="en-US" sz="500" b="1">
                <a:solidFill>
                  <a:srgbClr val="091F2C"/>
                </a:solidFill>
                <a:latin typeface="Segoe UI Variable Display Semibold" pitchFamily="2" charset="0"/>
                <a:cs typeface="Segoe UI" pitchFamily="34" charset="0"/>
              </a:endParaRPr>
            </a:p>
          </p:txBody>
        </p:sp>
      </p:grpSp>
    </p:spTree>
    <p:extLst>
      <p:ext uri="{BB962C8B-B14F-4D97-AF65-F5344CB8AC3E}">
        <p14:creationId xmlns:p14="http://schemas.microsoft.com/office/powerpoint/2010/main" val="599215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eme 2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6" name="Group 5" descr="Theme 2 16x9 background live shapes">
            <a:extLst>
              <a:ext uri="{FF2B5EF4-FFF2-40B4-BE49-F238E27FC236}">
                <a16:creationId xmlns:a16="http://schemas.microsoft.com/office/drawing/2014/main" id="{2C9F669A-A2E3-13A8-CF6F-878DBA275EAE}"/>
              </a:ext>
            </a:extLst>
          </p:cNvPr>
          <p:cNvGrpSpPr>
            <a:grpSpLocks noChangeAspect="1"/>
          </p:cNvGrpSpPr>
          <p:nvPr userDrawn="1"/>
        </p:nvGrpSpPr>
        <p:grpSpPr>
          <a:xfrm>
            <a:off x="0" y="-1008856"/>
            <a:ext cx="1534583" cy="863263"/>
            <a:chOff x="7823983" y="0"/>
            <a:chExt cx="22756845" cy="12801600"/>
          </a:xfrm>
        </p:grpSpPr>
        <p:sp>
          <p:nvSpPr>
            <p:cNvPr id="7" name="Rectangle 6">
              <a:hlinkClick r:id="" action="ppaction://noaction"/>
              <a:extLst>
                <a:ext uri="{FF2B5EF4-FFF2-40B4-BE49-F238E27FC236}">
                  <a16:creationId xmlns:a16="http://schemas.microsoft.com/office/drawing/2014/main" id="{0B41CE57-799E-5170-BE26-9C2C5EC574EB}"/>
                </a:ext>
                <a:ext uri="{C183D7F6-B498-43B3-948B-1728B52AA6E4}">
                  <adec:decorative xmlns:adec="http://schemas.microsoft.com/office/drawing/2017/decorative" val="1"/>
                </a:ext>
              </a:extLst>
            </p:cNvPr>
            <p:cNvSpPr/>
            <p:nvPr userDrawn="1"/>
          </p:nvSpPr>
          <p:spPr bwMode="auto">
            <a:xfrm>
              <a:off x="7823983" y="0"/>
              <a:ext cx="22756845" cy="1280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pic>
          <p:nvPicPr>
            <p:cNvPr id="8" name="Picture 7">
              <a:extLst>
                <a:ext uri="{FF2B5EF4-FFF2-40B4-BE49-F238E27FC236}">
                  <a16:creationId xmlns:a16="http://schemas.microsoft.com/office/drawing/2014/main" id="{5DEC80F5-20C7-6914-1D71-23CBD1BEF23F}"/>
                </a:ext>
                <a:ext uri="{C183D7F6-B498-43B3-948B-1728B52AA6E4}">
                  <adec:decorative xmlns:adec="http://schemas.microsoft.com/office/drawing/2017/decorative" val="1"/>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0372" t="12009" r="20372" b="40594"/>
            <a:stretch/>
          </p:blipFill>
          <p:spPr>
            <a:xfrm>
              <a:off x="7823983" y="0"/>
              <a:ext cx="22756845" cy="12801600"/>
            </a:xfrm>
            <a:prstGeom prst="rect">
              <a:avLst/>
            </a:prstGeom>
          </p:spPr>
        </p:pic>
        <p:sp>
          <p:nvSpPr>
            <p:cNvPr id="9" name="Rectangle 8">
              <a:hlinkClick r:id="" action="ppaction://noaction"/>
              <a:extLst>
                <a:ext uri="{FF2B5EF4-FFF2-40B4-BE49-F238E27FC236}">
                  <a16:creationId xmlns:a16="http://schemas.microsoft.com/office/drawing/2014/main" id="{6FAD1995-E9C3-6803-E792-A4B29ABB03BB}"/>
                </a:ext>
                <a:ext uri="{C183D7F6-B498-43B3-948B-1728B52AA6E4}">
                  <adec:decorative xmlns:adec="http://schemas.microsoft.com/office/drawing/2017/decorative" val="1"/>
                </a:ext>
              </a:extLst>
            </p:cNvPr>
            <p:cNvSpPr/>
            <p:nvPr userDrawn="1"/>
          </p:nvSpPr>
          <p:spPr bwMode="auto">
            <a:xfrm>
              <a:off x="7823983" y="12"/>
              <a:ext cx="22756845" cy="12801588"/>
            </a:xfrm>
            <a:prstGeom prst="rect">
              <a:avLst/>
            </a:prstGeom>
            <a:gradFill flip="none" rotWithShape="1">
              <a:gsLst>
                <a:gs pos="0">
                  <a:srgbClr val="FFCE4C">
                    <a:alpha val="35000"/>
                  </a:srgbClr>
                </a:gs>
                <a:gs pos="45000">
                  <a:srgbClr val="41AFA1">
                    <a:alpha val="35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grpSp>
    </p:spTree>
    <p:extLst>
      <p:ext uri="{BB962C8B-B14F-4D97-AF65-F5344CB8AC3E}">
        <p14:creationId xmlns:p14="http://schemas.microsoft.com/office/powerpoint/2010/main" val="3538201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eme 3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10" name="Group 9" descr="Theme 3 16x9 background live shapes">
            <a:extLst>
              <a:ext uri="{FF2B5EF4-FFF2-40B4-BE49-F238E27FC236}">
                <a16:creationId xmlns:a16="http://schemas.microsoft.com/office/drawing/2014/main" id="{701B9F81-D668-8FC3-113F-F8E72862127D}"/>
              </a:ext>
            </a:extLst>
          </p:cNvPr>
          <p:cNvGrpSpPr>
            <a:grpSpLocks noChangeAspect="1"/>
          </p:cNvGrpSpPr>
          <p:nvPr userDrawn="1"/>
        </p:nvGrpSpPr>
        <p:grpSpPr>
          <a:xfrm>
            <a:off x="0" y="-1008856"/>
            <a:ext cx="1534583" cy="863263"/>
            <a:chOff x="7823983" y="0"/>
            <a:chExt cx="22756845" cy="12801600"/>
          </a:xfrm>
        </p:grpSpPr>
        <p:sp>
          <p:nvSpPr>
            <p:cNvPr id="11" name="Rectangle 10">
              <a:hlinkClick r:id="" action="ppaction://noaction"/>
              <a:extLst>
                <a:ext uri="{FF2B5EF4-FFF2-40B4-BE49-F238E27FC236}">
                  <a16:creationId xmlns:a16="http://schemas.microsoft.com/office/drawing/2014/main" id="{69B2D4A8-DEF8-AC9C-C93D-613F4D10CA31}"/>
                </a:ext>
                <a:ext uri="{C183D7F6-B498-43B3-948B-1728B52AA6E4}">
                  <adec:decorative xmlns:adec="http://schemas.microsoft.com/office/drawing/2017/decorative" val="1"/>
                </a:ext>
              </a:extLst>
            </p:cNvPr>
            <p:cNvSpPr/>
            <p:nvPr userDrawn="1"/>
          </p:nvSpPr>
          <p:spPr bwMode="auto">
            <a:xfrm>
              <a:off x="7823983" y="0"/>
              <a:ext cx="22756845" cy="1280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pic>
          <p:nvPicPr>
            <p:cNvPr id="12" name="Picture 11">
              <a:extLst>
                <a:ext uri="{FF2B5EF4-FFF2-40B4-BE49-F238E27FC236}">
                  <a16:creationId xmlns:a16="http://schemas.microsoft.com/office/drawing/2014/main" id="{A7E170B6-641B-0C89-09A4-5A8372632F87}"/>
                </a:ext>
                <a:ext uri="{C183D7F6-B498-43B3-948B-1728B52AA6E4}">
                  <adec:decorative xmlns:adec="http://schemas.microsoft.com/office/drawing/2017/decorative" val="1"/>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0372" t="12009" r="20372" b="40594"/>
            <a:stretch/>
          </p:blipFill>
          <p:spPr>
            <a:xfrm>
              <a:off x="7823983" y="0"/>
              <a:ext cx="22756845" cy="12801600"/>
            </a:xfrm>
            <a:prstGeom prst="rect">
              <a:avLst/>
            </a:prstGeom>
          </p:spPr>
        </p:pic>
        <p:sp>
          <p:nvSpPr>
            <p:cNvPr id="13" name="Rectangle 12">
              <a:hlinkClick r:id="" action="ppaction://noaction"/>
              <a:extLst>
                <a:ext uri="{FF2B5EF4-FFF2-40B4-BE49-F238E27FC236}">
                  <a16:creationId xmlns:a16="http://schemas.microsoft.com/office/drawing/2014/main" id="{43352A4B-C89E-A9B3-F717-BDDC685ABF76}"/>
                </a:ext>
                <a:ext uri="{C183D7F6-B498-43B3-948B-1728B52AA6E4}">
                  <adec:decorative xmlns:adec="http://schemas.microsoft.com/office/drawing/2017/decorative" val="1"/>
                </a:ext>
              </a:extLst>
            </p:cNvPr>
            <p:cNvSpPr/>
            <p:nvPr userDrawn="1"/>
          </p:nvSpPr>
          <p:spPr bwMode="auto">
            <a:xfrm>
              <a:off x="7823983" y="12"/>
              <a:ext cx="22756845" cy="12801588"/>
            </a:xfrm>
            <a:prstGeom prst="rect">
              <a:avLst/>
            </a:prstGeom>
            <a:gradFill flip="none" rotWithShape="1">
              <a:gsLst>
                <a:gs pos="0">
                  <a:srgbClr val="F65567">
                    <a:alpha val="33000"/>
                  </a:srgbClr>
                </a:gs>
                <a:gs pos="58000">
                  <a:srgbClr val="238CD9">
                    <a:alpha val="33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79" tIns="58783" rIns="73479" bIns="58783" numCol="1" spcCol="0" rtlCol="0" fromWordArt="0" anchor="t" anchorCtr="0" forceAA="0" compatLnSpc="1">
              <a:prstTxWarp prst="textNoShape">
                <a:avLst/>
              </a:prstTxWarp>
              <a:noAutofit/>
            </a:bodyPr>
            <a:lstStyle/>
            <a:p>
              <a:pPr defTabSz="374667" fontAlgn="base">
                <a:spcBef>
                  <a:spcPct val="0"/>
                </a:spcBef>
                <a:spcAft>
                  <a:spcPct val="0"/>
                </a:spcAft>
              </a:pPr>
              <a:endParaRPr lang="en-US" sz="500" b="1">
                <a:solidFill>
                  <a:srgbClr val="091F2C"/>
                </a:solidFill>
                <a:latin typeface="Segoe UI Variable Display Semibold" pitchFamily="2" charset="0"/>
                <a:cs typeface="Segoe UI" pitchFamily="34" charset="0"/>
              </a:endParaRPr>
            </a:p>
          </p:txBody>
        </p:sp>
      </p:grpSp>
    </p:spTree>
    <p:extLst>
      <p:ext uri="{BB962C8B-B14F-4D97-AF65-F5344CB8AC3E}">
        <p14:creationId xmlns:p14="http://schemas.microsoft.com/office/powerpoint/2010/main" val="2166321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0176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eme 4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14" name="Group 13" descr="Theme 4 16x9 background live shapes">
            <a:extLst>
              <a:ext uri="{FF2B5EF4-FFF2-40B4-BE49-F238E27FC236}">
                <a16:creationId xmlns:a16="http://schemas.microsoft.com/office/drawing/2014/main" id="{A5D90BAF-4418-AE99-EDEB-EA7D5C9210F6}"/>
              </a:ext>
            </a:extLst>
          </p:cNvPr>
          <p:cNvGrpSpPr>
            <a:grpSpLocks noChangeAspect="1"/>
          </p:cNvGrpSpPr>
          <p:nvPr userDrawn="1"/>
        </p:nvGrpSpPr>
        <p:grpSpPr>
          <a:xfrm>
            <a:off x="0" y="-1008856"/>
            <a:ext cx="1534583" cy="863263"/>
            <a:chOff x="7823983" y="0"/>
            <a:chExt cx="22756845" cy="12801612"/>
          </a:xfrm>
        </p:grpSpPr>
        <p:sp>
          <p:nvSpPr>
            <p:cNvPr id="15" name="Rectangle 14">
              <a:hlinkClick r:id="" action="ppaction://noaction"/>
              <a:extLst>
                <a:ext uri="{FF2B5EF4-FFF2-40B4-BE49-F238E27FC236}">
                  <a16:creationId xmlns:a16="http://schemas.microsoft.com/office/drawing/2014/main" id="{6DCBF5A5-3B47-2DE4-FE52-7FC6C9B4C175}"/>
                </a:ext>
                <a:ext uri="{C183D7F6-B498-43B3-948B-1728B52AA6E4}">
                  <adec:decorative xmlns:adec="http://schemas.microsoft.com/office/drawing/2017/decorative" val="1"/>
                </a:ext>
              </a:extLst>
            </p:cNvPr>
            <p:cNvSpPr/>
            <p:nvPr userDrawn="1"/>
          </p:nvSpPr>
          <p:spPr bwMode="auto">
            <a:xfrm>
              <a:off x="7823983" y="0"/>
              <a:ext cx="22756845" cy="1280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pic>
          <p:nvPicPr>
            <p:cNvPr id="16" name="Picture 15">
              <a:extLst>
                <a:ext uri="{FF2B5EF4-FFF2-40B4-BE49-F238E27FC236}">
                  <a16:creationId xmlns:a16="http://schemas.microsoft.com/office/drawing/2014/main" id="{F2C6E3DB-3082-7071-2E58-009660DC1442}"/>
                </a:ext>
                <a:ext uri="{C183D7F6-B498-43B3-948B-1728B52AA6E4}">
                  <adec:decorative xmlns:adec="http://schemas.microsoft.com/office/drawing/2017/decorative" val="1"/>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0372" t="12009" r="20372" b="40594"/>
            <a:stretch/>
          </p:blipFill>
          <p:spPr>
            <a:xfrm>
              <a:off x="7823983" y="0"/>
              <a:ext cx="22756845" cy="12801600"/>
            </a:xfrm>
            <a:prstGeom prst="rect">
              <a:avLst/>
            </a:prstGeom>
          </p:spPr>
        </p:pic>
        <p:sp>
          <p:nvSpPr>
            <p:cNvPr id="17" name="Rectangle 16">
              <a:hlinkClick r:id="" action="ppaction://noaction"/>
              <a:extLst>
                <a:ext uri="{FF2B5EF4-FFF2-40B4-BE49-F238E27FC236}">
                  <a16:creationId xmlns:a16="http://schemas.microsoft.com/office/drawing/2014/main" id="{E4A822BB-508E-BB29-85CA-BCAD53D70D47}"/>
                </a:ext>
                <a:ext uri="{C183D7F6-B498-43B3-948B-1728B52AA6E4}">
                  <adec:decorative xmlns:adec="http://schemas.microsoft.com/office/drawing/2017/decorative" val="1"/>
                </a:ext>
              </a:extLst>
            </p:cNvPr>
            <p:cNvSpPr/>
            <p:nvPr userDrawn="1"/>
          </p:nvSpPr>
          <p:spPr bwMode="auto">
            <a:xfrm>
              <a:off x="7823983" y="12"/>
              <a:ext cx="22756845" cy="12801600"/>
            </a:xfrm>
            <a:prstGeom prst="rect">
              <a:avLst/>
            </a:prstGeom>
            <a:gradFill flip="none" rotWithShape="1">
              <a:gsLst>
                <a:gs pos="58000">
                  <a:srgbClr val="CA6CCD">
                    <a:alpha val="33000"/>
                  </a:srgbClr>
                </a:gs>
                <a:gs pos="0">
                  <a:srgbClr val="FF7F62">
                    <a:alpha val="33000"/>
                    <a:lumMod val="10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79" tIns="58783" rIns="73479" bIns="58783" numCol="1" spcCol="0" rtlCol="0" fromWordArt="0" anchor="t" anchorCtr="0" forceAA="0" compatLnSpc="1">
              <a:prstTxWarp prst="textNoShape">
                <a:avLst/>
              </a:prstTxWarp>
              <a:noAutofit/>
            </a:bodyPr>
            <a:lstStyle/>
            <a:p>
              <a:pPr defTabSz="374667" fontAlgn="base">
                <a:spcBef>
                  <a:spcPct val="0"/>
                </a:spcBef>
                <a:spcAft>
                  <a:spcPct val="0"/>
                </a:spcAft>
              </a:pPr>
              <a:endParaRPr lang="en-US" sz="500" b="1">
                <a:solidFill>
                  <a:srgbClr val="091F2C"/>
                </a:solidFill>
                <a:latin typeface="Segoe UI Variable Display Semibold" pitchFamily="2" charset="0"/>
                <a:cs typeface="Segoe UI" pitchFamily="34" charset="0"/>
              </a:endParaRPr>
            </a:p>
          </p:txBody>
        </p:sp>
      </p:grpSp>
    </p:spTree>
    <p:extLst>
      <p:ext uri="{BB962C8B-B14F-4D97-AF65-F5344CB8AC3E}">
        <p14:creationId xmlns:p14="http://schemas.microsoft.com/office/powerpoint/2010/main" val="28446568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eme 5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18" name="Group 17" descr="Theme 5 16x9 background live shapes">
            <a:extLst>
              <a:ext uri="{FF2B5EF4-FFF2-40B4-BE49-F238E27FC236}">
                <a16:creationId xmlns:a16="http://schemas.microsoft.com/office/drawing/2014/main" id="{F471B4C8-749E-132F-7130-CF7608FCEE14}"/>
              </a:ext>
            </a:extLst>
          </p:cNvPr>
          <p:cNvGrpSpPr>
            <a:grpSpLocks noChangeAspect="1"/>
          </p:cNvGrpSpPr>
          <p:nvPr userDrawn="1"/>
        </p:nvGrpSpPr>
        <p:grpSpPr>
          <a:xfrm>
            <a:off x="0" y="-1008856"/>
            <a:ext cx="1534583" cy="863263"/>
            <a:chOff x="7823983" y="0"/>
            <a:chExt cx="22756845" cy="12801600"/>
          </a:xfrm>
        </p:grpSpPr>
        <p:sp>
          <p:nvSpPr>
            <p:cNvPr id="19" name="Rectangle 18">
              <a:hlinkClick r:id="" action="ppaction://noaction"/>
              <a:extLst>
                <a:ext uri="{FF2B5EF4-FFF2-40B4-BE49-F238E27FC236}">
                  <a16:creationId xmlns:a16="http://schemas.microsoft.com/office/drawing/2014/main" id="{F6B93EEB-A93D-108F-E45A-83D58E7467A3}"/>
                </a:ext>
                <a:ext uri="{C183D7F6-B498-43B3-948B-1728B52AA6E4}">
                  <adec:decorative xmlns:adec="http://schemas.microsoft.com/office/drawing/2017/decorative" val="1"/>
                </a:ext>
              </a:extLst>
            </p:cNvPr>
            <p:cNvSpPr/>
            <p:nvPr userDrawn="1"/>
          </p:nvSpPr>
          <p:spPr bwMode="auto">
            <a:xfrm>
              <a:off x="7823983" y="0"/>
              <a:ext cx="22756845" cy="1280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pic>
          <p:nvPicPr>
            <p:cNvPr id="20" name="Picture 19">
              <a:extLst>
                <a:ext uri="{FF2B5EF4-FFF2-40B4-BE49-F238E27FC236}">
                  <a16:creationId xmlns:a16="http://schemas.microsoft.com/office/drawing/2014/main" id="{D25A433E-5152-221F-A9CC-34181115C109}"/>
                </a:ext>
                <a:ext uri="{C183D7F6-B498-43B3-948B-1728B52AA6E4}">
                  <adec:decorative xmlns:adec="http://schemas.microsoft.com/office/drawing/2017/decorative" val="1"/>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0372" t="12009" r="20372" b="40594"/>
            <a:stretch/>
          </p:blipFill>
          <p:spPr>
            <a:xfrm>
              <a:off x="7823983" y="0"/>
              <a:ext cx="22756845" cy="12801600"/>
            </a:xfrm>
            <a:prstGeom prst="rect">
              <a:avLst/>
            </a:prstGeom>
          </p:spPr>
        </p:pic>
        <p:sp>
          <p:nvSpPr>
            <p:cNvPr id="21" name="Rectangle 20">
              <a:hlinkClick r:id="" action="ppaction://noaction"/>
              <a:extLst>
                <a:ext uri="{FF2B5EF4-FFF2-40B4-BE49-F238E27FC236}">
                  <a16:creationId xmlns:a16="http://schemas.microsoft.com/office/drawing/2014/main" id="{F6619842-DA6B-14EB-A137-6942BBC4BC64}"/>
                </a:ext>
                <a:ext uri="{C183D7F6-B498-43B3-948B-1728B52AA6E4}">
                  <adec:decorative xmlns:adec="http://schemas.microsoft.com/office/drawing/2017/decorative" val="1"/>
                </a:ext>
              </a:extLst>
            </p:cNvPr>
            <p:cNvSpPr/>
            <p:nvPr userDrawn="1"/>
          </p:nvSpPr>
          <p:spPr bwMode="auto">
            <a:xfrm>
              <a:off x="7823983" y="12"/>
              <a:ext cx="22756845" cy="12801588"/>
            </a:xfrm>
            <a:prstGeom prst="rect">
              <a:avLst/>
            </a:prstGeom>
            <a:gradFill flip="none" rotWithShape="1">
              <a:gsLst>
                <a:gs pos="60000">
                  <a:srgbClr val="DCEDE8">
                    <a:alpha val="60000"/>
                  </a:srgbClr>
                </a:gs>
                <a:gs pos="0">
                  <a:srgbClr val="FFF1CC">
                    <a:alpha val="6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374667" fontAlgn="base">
                <a:lnSpc>
                  <a:spcPct val="100000"/>
                </a:lnSpc>
                <a:spcBef>
                  <a:spcPct val="0"/>
                </a:spcBef>
                <a:spcAft>
                  <a:spcPct val="0"/>
                </a:spcAft>
                <a:buClrTx/>
                <a:buSzTx/>
                <a:buFontTx/>
                <a:buNone/>
                <a:tabLst/>
              </a:pPr>
              <a:endParaRPr kumimoji="0" lang="en-US" sz="500" b="0" i="0" u="none" strike="noStrike" cap="none" spc="0" normalizeH="0" baseline="0">
                <a:ln>
                  <a:noFill/>
                </a:ln>
                <a:solidFill>
                  <a:srgbClr val="091F2C"/>
                </a:solidFill>
                <a:effectLst/>
                <a:uLnTx/>
                <a:uFillTx/>
                <a:latin typeface="Segoe UI"/>
                <a:cs typeface="Segoe UI" pitchFamily="34" charset="0"/>
              </a:endParaRPr>
            </a:p>
          </p:txBody>
        </p:sp>
      </p:grpSp>
    </p:spTree>
    <p:extLst>
      <p:ext uri="{BB962C8B-B14F-4D97-AF65-F5344CB8AC3E}">
        <p14:creationId xmlns:p14="http://schemas.microsoft.com/office/powerpoint/2010/main" val="164861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eme 6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2" name="Group 21" descr="Theme 6 16x9 background live shapes">
            <a:extLst>
              <a:ext uri="{FF2B5EF4-FFF2-40B4-BE49-F238E27FC236}">
                <a16:creationId xmlns:a16="http://schemas.microsoft.com/office/drawing/2014/main" id="{015E8758-8AD5-33E3-7075-9EBD7214B07A}"/>
              </a:ext>
            </a:extLst>
          </p:cNvPr>
          <p:cNvGrpSpPr>
            <a:grpSpLocks noChangeAspect="1"/>
          </p:cNvGrpSpPr>
          <p:nvPr userDrawn="1"/>
        </p:nvGrpSpPr>
        <p:grpSpPr>
          <a:xfrm>
            <a:off x="0" y="-1008856"/>
            <a:ext cx="1534583" cy="863263"/>
            <a:chOff x="0" y="-1402736"/>
            <a:chExt cx="1918074" cy="1078992"/>
          </a:xfrm>
        </p:grpSpPr>
        <p:sp>
          <p:nvSpPr>
            <p:cNvPr id="23" name="Rectangle 22">
              <a:hlinkClick r:id="" action="ppaction://noaction"/>
              <a:extLst>
                <a:ext uri="{FF2B5EF4-FFF2-40B4-BE49-F238E27FC236}">
                  <a16:creationId xmlns:a16="http://schemas.microsoft.com/office/drawing/2014/main" id="{D750F67A-569C-CBA2-940A-441C138FAA30}"/>
                </a:ext>
                <a:ext uri="{C183D7F6-B498-43B3-948B-1728B52AA6E4}">
                  <adec:decorative xmlns:adec="http://schemas.microsoft.com/office/drawing/2017/decorative" val="1"/>
                </a:ext>
              </a:extLst>
            </p:cNvPr>
            <p:cNvSpPr/>
            <p:nvPr userDrawn="1"/>
          </p:nvSpPr>
          <p:spPr bwMode="auto">
            <a:xfrm>
              <a:off x="0" y="-1402736"/>
              <a:ext cx="1918074" cy="10789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pic>
          <p:nvPicPr>
            <p:cNvPr id="24" name="Picture 23">
              <a:extLst>
                <a:ext uri="{FF2B5EF4-FFF2-40B4-BE49-F238E27FC236}">
                  <a16:creationId xmlns:a16="http://schemas.microsoft.com/office/drawing/2014/main" id="{642E5D0F-EA15-A97B-1246-F92FD64DC2DD}"/>
                </a:ext>
                <a:ext uri="{C183D7F6-B498-43B3-948B-1728B52AA6E4}">
                  <adec:decorative xmlns:adec="http://schemas.microsoft.com/office/drawing/2017/decorative" val="1"/>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0372" t="12009" r="20372" b="40594"/>
            <a:stretch/>
          </p:blipFill>
          <p:spPr>
            <a:xfrm>
              <a:off x="0" y="-1402736"/>
              <a:ext cx="1918074" cy="1078992"/>
            </a:xfrm>
            <a:prstGeom prst="rect">
              <a:avLst/>
            </a:prstGeom>
          </p:spPr>
        </p:pic>
        <p:sp>
          <p:nvSpPr>
            <p:cNvPr id="25" name="Rectangle 24">
              <a:hlinkClick r:id="" action="ppaction://noaction"/>
              <a:extLst>
                <a:ext uri="{FF2B5EF4-FFF2-40B4-BE49-F238E27FC236}">
                  <a16:creationId xmlns:a16="http://schemas.microsoft.com/office/drawing/2014/main" id="{86D236A9-3859-42A3-96A9-00BF164F3442}"/>
                </a:ext>
                <a:ext uri="{C183D7F6-B498-43B3-948B-1728B52AA6E4}">
                  <adec:decorative xmlns:adec="http://schemas.microsoft.com/office/drawing/2017/decorative" val="1"/>
                </a:ext>
              </a:extLst>
            </p:cNvPr>
            <p:cNvSpPr/>
            <p:nvPr userDrawn="1"/>
          </p:nvSpPr>
          <p:spPr bwMode="auto">
            <a:xfrm>
              <a:off x="0" y="-1402735"/>
              <a:ext cx="1918074" cy="1078991"/>
            </a:xfrm>
            <a:prstGeom prst="rect">
              <a:avLst/>
            </a:prstGeom>
            <a:gradFill flip="none" rotWithShape="1">
              <a:gsLst>
                <a:gs pos="60000">
                  <a:srgbClr val="E2F1F9">
                    <a:alpha val="60000"/>
                  </a:srgbClr>
                </a:gs>
                <a:gs pos="0">
                  <a:srgbClr val="FFECEE">
                    <a:alpha val="6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374667" fontAlgn="base">
                <a:lnSpc>
                  <a:spcPct val="100000"/>
                </a:lnSpc>
                <a:spcBef>
                  <a:spcPct val="0"/>
                </a:spcBef>
                <a:spcAft>
                  <a:spcPct val="0"/>
                </a:spcAft>
                <a:buClrTx/>
                <a:buSzTx/>
                <a:buFontTx/>
                <a:buNone/>
                <a:tabLst/>
              </a:pPr>
              <a:endParaRPr kumimoji="0" lang="en-US" sz="500" b="0" i="0" u="none" strike="noStrike" cap="none" spc="0" normalizeH="0" baseline="0">
                <a:ln>
                  <a:noFill/>
                </a:ln>
                <a:solidFill>
                  <a:srgbClr val="091F2C"/>
                </a:solidFill>
                <a:effectLst/>
                <a:uLnTx/>
                <a:uFillTx/>
                <a:latin typeface="Segoe UI"/>
                <a:cs typeface="Segoe UI" pitchFamily="34" charset="0"/>
              </a:endParaRPr>
            </a:p>
          </p:txBody>
        </p:sp>
      </p:grpSp>
    </p:spTree>
    <p:extLst>
      <p:ext uri="{BB962C8B-B14F-4D97-AF65-F5344CB8AC3E}">
        <p14:creationId xmlns:p14="http://schemas.microsoft.com/office/powerpoint/2010/main" val="55055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heme 6 - Light-TitleOnly">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2" name="Group 21" descr="Theme 6 16x9 background live shapes">
            <a:extLst>
              <a:ext uri="{FF2B5EF4-FFF2-40B4-BE49-F238E27FC236}">
                <a16:creationId xmlns:a16="http://schemas.microsoft.com/office/drawing/2014/main" id="{015E8758-8AD5-33E3-7075-9EBD7214B07A}"/>
              </a:ext>
            </a:extLst>
          </p:cNvPr>
          <p:cNvGrpSpPr>
            <a:grpSpLocks noChangeAspect="1"/>
          </p:cNvGrpSpPr>
          <p:nvPr userDrawn="1"/>
        </p:nvGrpSpPr>
        <p:grpSpPr>
          <a:xfrm>
            <a:off x="0" y="-1008856"/>
            <a:ext cx="1534583" cy="863263"/>
            <a:chOff x="0" y="-1402736"/>
            <a:chExt cx="1918074" cy="1078992"/>
          </a:xfrm>
        </p:grpSpPr>
        <p:sp>
          <p:nvSpPr>
            <p:cNvPr id="23" name="Rectangle 22">
              <a:hlinkClick r:id="" action="ppaction://noaction"/>
              <a:extLst>
                <a:ext uri="{FF2B5EF4-FFF2-40B4-BE49-F238E27FC236}">
                  <a16:creationId xmlns:a16="http://schemas.microsoft.com/office/drawing/2014/main" id="{D750F67A-569C-CBA2-940A-441C138FAA30}"/>
                </a:ext>
                <a:ext uri="{C183D7F6-B498-43B3-948B-1728B52AA6E4}">
                  <adec:decorative xmlns:adec="http://schemas.microsoft.com/office/drawing/2017/decorative" val="1"/>
                </a:ext>
              </a:extLst>
            </p:cNvPr>
            <p:cNvSpPr/>
            <p:nvPr userDrawn="1"/>
          </p:nvSpPr>
          <p:spPr bwMode="auto">
            <a:xfrm>
              <a:off x="0" y="-1402736"/>
              <a:ext cx="1918074" cy="10789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pic>
          <p:nvPicPr>
            <p:cNvPr id="24" name="Picture 23">
              <a:extLst>
                <a:ext uri="{FF2B5EF4-FFF2-40B4-BE49-F238E27FC236}">
                  <a16:creationId xmlns:a16="http://schemas.microsoft.com/office/drawing/2014/main" id="{642E5D0F-EA15-A97B-1246-F92FD64DC2DD}"/>
                </a:ext>
                <a:ext uri="{C183D7F6-B498-43B3-948B-1728B52AA6E4}">
                  <adec:decorative xmlns:adec="http://schemas.microsoft.com/office/drawing/2017/decorative" val="1"/>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0372" t="12009" r="20372" b="40594"/>
            <a:stretch/>
          </p:blipFill>
          <p:spPr>
            <a:xfrm>
              <a:off x="0" y="-1402736"/>
              <a:ext cx="1918074" cy="1078992"/>
            </a:xfrm>
            <a:prstGeom prst="rect">
              <a:avLst/>
            </a:prstGeom>
          </p:spPr>
        </p:pic>
        <p:sp>
          <p:nvSpPr>
            <p:cNvPr id="25" name="Rectangle 24">
              <a:hlinkClick r:id="" action="ppaction://noaction"/>
              <a:extLst>
                <a:ext uri="{FF2B5EF4-FFF2-40B4-BE49-F238E27FC236}">
                  <a16:creationId xmlns:a16="http://schemas.microsoft.com/office/drawing/2014/main" id="{86D236A9-3859-42A3-96A9-00BF164F3442}"/>
                </a:ext>
                <a:ext uri="{C183D7F6-B498-43B3-948B-1728B52AA6E4}">
                  <adec:decorative xmlns:adec="http://schemas.microsoft.com/office/drawing/2017/decorative" val="1"/>
                </a:ext>
              </a:extLst>
            </p:cNvPr>
            <p:cNvSpPr/>
            <p:nvPr userDrawn="1"/>
          </p:nvSpPr>
          <p:spPr bwMode="auto">
            <a:xfrm>
              <a:off x="0" y="-1402735"/>
              <a:ext cx="1918074" cy="1078991"/>
            </a:xfrm>
            <a:prstGeom prst="rect">
              <a:avLst/>
            </a:prstGeom>
            <a:gradFill flip="none" rotWithShape="1">
              <a:gsLst>
                <a:gs pos="60000">
                  <a:srgbClr val="E2F1F9">
                    <a:alpha val="60000"/>
                  </a:srgbClr>
                </a:gs>
                <a:gs pos="0">
                  <a:srgbClr val="FFECEE">
                    <a:alpha val="6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374667" fontAlgn="base">
                <a:lnSpc>
                  <a:spcPct val="100000"/>
                </a:lnSpc>
                <a:spcBef>
                  <a:spcPct val="0"/>
                </a:spcBef>
                <a:spcAft>
                  <a:spcPct val="0"/>
                </a:spcAft>
                <a:buClrTx/>
                <a:buSzTx/>
                <a:buFontTx/>
                <a:buNone/>
                <a:tabLst/>
              </a:pPr>
              <a:endParaRPr kumimoji="0" lang="en-US" sz="500" b="0" i="0" u="none" strike="noStrike" cap="none" spc="0" normalizeH="0" baseline="0">
                <a:ln>
                  <a:noFill/>
                </a:ln>
                <a:solidFill>
                  <a:srgbClr val="091F2C"/>
                </a:solidFill>
                <a:effectLst/>
                <a:uLnTx/>
                <a:uFillTx/>
                <a:latin typeface="Segoe UI"/>
                <a:cs typeface="Segoe UI" pitchFamily="34" charset="0"/>
              </a:endParaRPr>
            </a:p>
          </p:txBody>
        </p:sp>
      </p:grpSp>
      <p:sp>
        <p:nvSpPr>
          <p:cNvPr id="2" name="Title 2">
            <a:extLst>
              <a:ext uri="{FF2B5EF4-FFF2-40B4-BE49-F238E27FC236}">
                <a16:creationId xmlns:a16="http://schemas.microsoft.com/office/drawing/2014/main" id="{CFBA275F-02D0-8293-CC4D-2B024C9150FF}"/>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932242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eme 7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6" name="Group 25" descr="Theme 7 16x9 background live shapes">
            <a:extLst>
              <a:ext uri="{FF2B5EF4-FFF2-40B4-BE49-F238E27FC236}">
                <a16:creationId xmlns:a16="http://schemas.microsoft.com/office/drawing/2014/main" id="{1D5E2B0A-A131-90A3-4F11-AEABD73BD52D}"/>
              </a:ext>
            </a:extLst>
          </p:cNvPr>
          <p:cNvGrpSpPr>
            <a:grpSpLocks noChangeAspect="1"/>
          </p:cNvGrpSpPr>
          <p:nvPr userDrawn="1"/>
        </p:nvGrpSpPr>
        <p:grpSpPr>
          <a:xfrm>
            <a:off x="0" y="-1008856"/>
            <a:ext cx="1534583" cy="863263"/>
            <a:chOff x="0" y="-1402736"/>
            <a:chExt cx="1918074" cy="1078992"/>
          </a:xfrm>
        </p:grpSpPr>
        <p:sp>
          <p:nvSpPr>
            <p:cNvPr id="27" name="Rectangle 26">
              <a:hlinkClick r:id="" action="ppaction://noaction"/>
              <a:extLst>
                <a:ext uri="{FF2B5EF4-FFF2-40B4-BE49-F238E27FC236}">
                  <a16:creationId xmlns:a16="http://schemas.microsoft.com/office/drawing/2014/main" id="{A4930299-6198-1641-57F1-13DF5C95B8C2}"/>
                </a:ext>
                <a:ext uri="{C183D7F6-B498-43B3-948B-1728B52AA6E4}">
                  <adec:decorative xmlns:adec="http://schemas.microsoft.com/office/drawing/2017/decorative" val="1"/>
                </a:ext>
              </a:extLst>
            </p:cNvPr>
            <p:cNvSpPr/>
            <p:nvPr userDrawn="1"/>
          </p:nvSpPr>
          <p:spPr bwMode="auto">
            <a:xfrm>
              <a:off x="0" y="-1402736"/>
              <a:ext cx="1918074" cy="10789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pic>
          <p:nvPicPr>
            <p:cNvPr id="28" name="Picture 27">
              <a:extLst>
                <a:ext uri="{FF2B5EF4-FFF2-40B4-BE49-F238E27FC236}">
                  <a16:creationId xmlns:a16="http://schemas.microsoft.com/office/drawing/2014/main" id="{C505751D-42F3-B0A8-8024-1FC682FBE5CA}"/>
                </a:ext>
                <a:ext uri="{C183D7F6-B498-43B3-948B-1728B52AA6E4}">
                  <adec:decorative xmlns:adec="http://schemas.microsoft.com/office/drawing/2017/decorative" val="1"/>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0372" t="12009" r="20372" b="40594"/>
            <a:stretch/>
          </p:blipFill>
          <p:spPr>
            <a:xfrm>
              <a:off x="0" y="-1402736"/>
              <a:ext cx="1918074" cy="1078992"/>
            </a:xfrm>
            <a:prstGeom prst="rect">
              <a:avLst/>
            </a:prstGeom>
          </p:spPr>
        </p:pic>
        <p:sp>
          <p:nvSpPr>
            <p:cNvPr id="29" name="Rectangle 28">
              <a:hlinkClick r:id="" action="ppaction://noaction"/>
              <a:extLst>
                <a:ext uri="{FF2B5EF4-FFF2-40B4-BE49-F238E27FC236}">
                  <a16:creationId xmlns:a16="http://schemas.microsoft.com/office/drawing/2014/main" id="{68724290-E668-3407-D417-8E84F4D1B194}"/>
                </a:ext>
                <a:ext uri="{C183D7F6-B498-43B3-948B-1728B52AA6E4}">
                  <adec:decorative xmlns:adec="http://schemas.microsoft.com/office/drawing/2017/decorative" val="1"/>
                </a:ext>
              </a:extLst>
            </p:cNvPr>
            <p:cNvSpPr/>
            <p:nvPr userDrawn="1"/>
          </p:nvSpPr>
          <p:spPr bwMode="auto">
            <a:xfrm>
              <a:off x="0" y="-1402735"/>
              <a:ext cx="1918074" cy="1078991"/>
            </a:xfrm>
            <a:prstGeom prst="rect">
              <a:avLst/>
            </a:prstGeom>
            <a:gradFill flip="none" rotWithShape="1">
              <a:gsLst>
                <a:gs pos="0">
                  <a:srgbClr val="FFF8E5">
                    <a:alpha val="60000"/>
                  </a:srgbClr>
                </a:gs>
                <a:gs pos="60000">
                  <a:srgbClr val="FFECEE">
                    <a:alpha val="6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374667" fontAlgn="base">
                <a:lnSpc>
                  <a:spcPct val="100000"/>
                </a:lnSpc>
                <a:spcBef>
                  <a:spcPct val="0"/>
                </a:spcBef>
                <a:spcAft>
                  <a:spcPct val="0"/>
                </a:spcAft>
                <a:buClrTx/>
                <a:buSzTx/>
                <a:buFontTx/>
                <a:buNone/>
                <a:tabLst/>
              </a:pPr>
              <a:endParaRPr kumimoji="0" lang="en-US" sz="500" b="0" i="0" u="none" strike="noStrike" cap="none" spc="0" normalizeH="0" baseline="0">
                <a:ln>
                  <a:noFill/>
                </a:ln>
                <a:solidFill>
                  <a:srgbClr val="091F2C"/>
                </a:solidFill>
                <a:effectLst/>
                <a:uLnTx/>
                <a:uFillTx/>
                <a:latin typeface="Segoe UI"/>
                <a:cs typeface="Segoe UI" pitchFamily="34" charset="0"/>
              </a:endParaRPr>
            </a:p>
          </p:txBody>
        </p:sp>
      </p:grpSp>
    </p:spTree>
    <p:extLst>
      <p:ext uri="{BB962C8B-B14F-4D97-AF65-F5344CB8AC3E}">
        <p14:creationId xmlns:p14="http://schemas.microsoft.com/office/powerpoint/2010/main" val="1347771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eme 1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descr="Theme 1 dark 16x9 background live shapes">
            <a:extLst>
              <a:ext uri="{FF2B5EF4-FFF2-40B4-BE49-F238E27FC236}">
                <a16:creationId xmlns:a16="http://schemas.microsoft.com/office/drawing/2014/main" id="{D6DDA62B-58BD-05FE-12D1-C1AC0D002AB1}"/>
              </a:ext>
            </a:extLst>
          </p:cNvPr>
          <p:cNvGrpSpPr/>
          <p:nvPr userDrawn="1"/>
        </p:nvGrpSpPr>
        <p:grpSpPr>
          <a:xfrm>
            <a:off x="0" y="-1008856"/>
            <a:ext cx="1536237" cy="865414"/>
            <a:chOff x="411480" y="4576565"/>
            <a:chExt cx="2743200" cy="1545336"/>
          </a:xfrm>
        </p:grpSpPr>
        <p:sp>
          <p:nvSpPr>
            <p:cNvPr id="3" name="Rectangle 2">
              <a:hlinkClick r:id="" action="ppaction://noaction"/>
              <a:extLst>
                <a:ext uri="{FF2B5EF4-FFF2-40B4-BE49-F238E27FC236}">
                  <a16:creationId xmlns:a16="http://schemas.microsoft.com/office/drawing/2014/main" id="{D0557860-6A8F-8E52-A580-098D8C0E2634}"/>
                </a:ext>
                <a:ext uri="{C183D7F6-B498-43B3-948B-1728B52AA6E4}">
                  <adec:decorative xmlns:adec="http://schemas.microsoft.com/office/drawing/2017/decorative" val="1"/>
                </a:ext>
              </a:extLst>
            </p:cNvPr>
            <p:cNvSpPr/>
            <p:nvPr userDrawn="1"/>
          </p:nvSpPr>
          <p:spPr bwMode="auto">
            <a:xfrm>
              <a:off x="411480" y="4576565"/>
              <a:ext cx="2743200" cy="1545336"/>
            </a:xfrm>
            <a:prstGeom prst="rect">
              <a:avLst/>
            </a:prstGeom>
            <a:gradFill>
              <a:gsLst>
                <a:gs pos="0">
                  <a:srgbClr val="391C0E"/>
                </a:gs>
                <a:gs pos="44000">
                  <a:srgbClr val="000000"/>
                </a:gs>
              </a:gsLst>
              <a:lin ang="135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solidFill>
                  <a:srgbClr val="FFFFFF"/>
                </a:solidFill>
                <a:cs typeface="Segoe UI" pitchFamily="34" charset="0"/>
              </a:endParaRPr>
            </a:p>
          </p:txBody>
        </p:sp>
        <p:pic>
          <p:nvPicPr>
            <p:cNvPr id="4" name="Picture 3">
              <a:extLst>
                <a:ext uri="{FF2B5EF4-FFF2-40B4-BE49-F238E27FC236}">
                  <a16:creationId xmlns:a16="http://schemas.microsoft.com/office/drawing/2014/main" id="{547E1C8F-4FB3-EACE-501C-D6337A81894B}"/>
                </a:ext>
                <a:ext uri="{C183D7F6-B498-43B3-948B-1728B52AA6E4}">
                  <adec:decorative xmlns:adec="http://schemas.microsoft.com/office/drawing/2017/decorative" val="1"/>
                </a:ext>
              </a:extLst>
            </p:cNvPr>
            <p:cNvPicPr>
              <a:picLocks noChangeAspect="1"/>
            </p:cNvPicPr>
            <p:nvPr/>
          </p:nvPicPr>
          <p:blipFill>
            <a:blip r:embed="rId4">
              <a:alphaModFix amt="75000"/>
              <a:extLst>
                <a:ext uri="{28A0092B-C50C-407E-A947-70E740481C1C}">
                  <a14:useLocalDpi xmlns:a14="http://schemas.microsoft.com/office/drawing/2010/main" val="0"/>
                </a:ext>
              </a:extLst>
            </a:blip>
            <a:srcRect l="20413" t="4260" r="20414" b="45739"/>
            <a:stretch/>
          </p:blipFill>
          <p:spPr>
            <a:xfrm>
              <a:off x="411480" y="4576565"/>
              <a:ext cx="2743200" cy="1545336"/>
            </a:xfrm>
            <a:prstGeom prst="rect">
              <a:avLst/>
            </a:prstGeom>
          </p:spPr>
        </p:pic>
        <p:sp>
          <p:nvSpPr>
            <p:cNvPr id="5" name="Rectangle 4">
              <a:hlinkClick r:id="" action="ppaction://noaction"/>
              <a:extLst>
                <a:ext uri="{FF2B5EF4-FFF2-40B4-BE49-F238E27FC236}">
                  <a16:creationId xmlns:a16="http://schemas.microsoft.com/office/drawing/2014/main" id="{22E67220-0F09-59F1-152B-DC326AC26FB5}"/>
                </a:ext>
                <a:ext uri="{C183D7F6-B498-43B3-948B-1728B52AA6E4}">
                  <adec:decorative xmlns:adec="http://schemas.microsoft.com/office/drawing/2017/decorative" val="1"/>
                </a:ext>
              </a:extLst>
            </p:cNvPr>
            <p:cNvSpPr>
              <a:spLocks/>
            </p:cNvSpPr>
            <p:nvPr userDrawn="1"/>
          </p:nvSpPr>
          <p:spPr bwMode="auto">
            <a:xfrm>
              <a:off x="411480" y="4576565"/>
              <a:ext cx="2743200" cy="1545336"/>
            </a:xfrm>
            <a:prstGeom prst="rect">
              <a:avLst/>
            </a:prstGeom>
            <a:gradFill flip="none" rotWithShape="1">
              <a:gsLst>
                <a:gs pos="0">
                  <a:srgbClr val="391C0E">
                    <a:alpha val="65000"/>
                  </a:srgbClr>
                </a:gs>
                <a:gs pos="44000">
                  <a:srgbClr val="000000">
                    <a:alpha val="65000"/>
                  </a:srgbClr>
                </a:gs>
              </a:gsLst>
              <a:lin ang="135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374667" fontAlgn="base">
                <a:spcBef>
                  <a:spcPct val="0"/>
                </a:spcBef>
                <a:spcAft>
                  <a:spcPct val="0"/>
                </a:spcAft>
              </a:pPr>
              <a:endParaRPr lang="en-US" sz="500">
                <a:solidFill>
                  <a:srgbClr val="091F2C"/>
                </a:solidFill>
                <a:latin typeface="Segoe UI"/>
                <a:cs typeface="Segoe UI" pitchFamily="34" charset="0"/>
              </a:endParaRPr>
            </a:p>
          </p:txBody>
        </p:sp>
      </p:grpSp>
    </p:spTree>
    <p:extLst>
      <p:ext uri="{BB962C8B-B14F-4D97-AF65-F5344CB8AC3E}">
        <p14:creationId xmlns:p14="http://schemas.microsoft.com/office/powerpoint/2010/main" val="25630684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eme 2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6" name="Group 5" descr="Theme 2 dark 16x9 background live shapes">
            <a:extLst>
              <a:ext uri="{FF2B5EF4-FFF2-40B4-BE49-F238E27FC236}">
                <a16:creationId xmlns:a16="http://schemas.microsoft.com/office/drawing/2014/main" id="{E6FC3824-0482-F354-39BA-F28FAA2CFE62}"/>
              </a:ext>
            </a:extLst>
          </p:cNvPr>
          <p:cNvGrpSpPr/>
          <p:nvPr userDrawn="1"/>
        </p:nvGrpSpPr>
        <p:grpSpPr>
          <a:xfrm>
            <a:off x="0" y="-1008856"/>
            <a:ext cx="1536237" cy="865414"/>
            <a:chOff x="3246120" y="4576565"/>
            <a:chExt cx="2743200" cy="1545336"/>
          </a:xfrm>
        </p:grpSpPr>
        <p:sp>
          <p:nvSpPr>
            <p:cNvPr id="7" name="Rectangle 6">
              <a:hlinkClick r:id="" action="ppaction://noaction"/>
              <a:extLst>
                <a:ext uri="{FF2B5EF4-FFF2-40B4-BE49-F238E27FC236}">
                  <a16:creationId xmlns:a16="http://schemas.microsoft.com/office/drawing/2014/main" id="{B6B5AAEB-982A-222D-1493-9AAD902AE1ED}"/>
                </a:ext>
                <a:ext uri="{C183D7F6-B498-43B3-948B-1728B52AA6E4}">
                  <adec:decorative xmlns:adec="http://schemas.microsoft.com/office/drawing/2017/decorative" val="1"/>
                </a:ext>
              </a:extLst>
            </p:cNvPr>
            <p:cNvSpPr>
              <a:spLocks/>
            </p:cNvSpPr>
            <p:nvPr userDrawn="1"/>
          </p:nvSpPr>
          <p:spPr bwMode="auto">
            <a:xfrm>
              <a:off x="3246120" y="4576565"/>
              <a:ext cx="2743200" cy="1545336"/>
            </a:xfrm>
            <a:prstGeom prst="rect">
              <a:avLst/>
            </a:prstGeom>
            <a:gradFill>
              <a:gsLst>
                <a:gs pos="50000">
                  <a:srgbClr val="112D31"/>
                </a:gs>
                <a:gs pos="0">
                  <a:srgbClr val="152237"/>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solidFill>
                  <a:srgbClr val="FFFFFF"/>
                </a:solidFill>
                <a:cs typeface="Segoe UI" pitchFamily="34" charset="0"/>
              </a:endParaRPr>
            </a:p>
          </p:txBody>
        </p:sp>
        <p:pic>
          <p:nvPicPr>
            <p:cNvPr id="8" name="Picture 7">
              <a:extLst>
                <a:ext uri="{FF2B5EF4-FFF2-40B4-BE49-F238E27FC236}">
                  <a16:creationId xmlns:a16="http://schemas.microsoft.com/office/drawing/2014/main" id="{D44D29B3-CB57-0B92-6545-BBA4A16F83EA}"/>
                </a:ext>
                <a:ext uri="{C183D7F6-B498-43B3-948B-1728B52AA6E4}">
                  <adec:decorative xmlns:adec="http://schemas.microsoft.com/office/drawing/2017/decorative" val="1"/>
                </a:ext>
              </a:extLst>
            </p:cNvPr>
            <p:cNvPicPr>
              <a:picLocks noChangeAspect="1"/>
            </p:cNvPicPr>
            <p:nvPr/>
          </p:nvPicPr>
          <p:blipFill>
            <a:blip r:embed="rId4">
              <a:alphaModFix amt="75000"/>
              <a:extLst>
                <a:ext uri="{28A0092B-C50C-407E-A947-70E740481C1C}">
                  <a14:useLocalDpi xmlns:a14="http://schemas.microsoft.com/office/drawing/2010/main" val="0"/>
                </a:ext>
              </a:extLst>
            </a:blip>
            <a:srcRect l="20413" t="4260" r="20414" b="45739"/>
            <a:stretch/>
          </p:blipFill>
          <p:spPr>
            <a:xfrm>
              <a:off x="3246120" y="4576565"/>
              <a:ext cx="2743200" cy="1545336"/>
            </a:xfrm>
            <a:prstGeom prst="rect">
              <a:avLst/>
            </a:prstGeom>
          </p:spPr>
        </p:pic>
        <p:sp>
          <p:nvSpPr>
            <p:cNvPr id="9" name="Rectangle 8">
              <a:hlinkClick r:id="" action="ppaction://noaction"/>
              <a:extLst>
                <a:ext uri="{FF2B5EF4-FFF2-40B4-BE49-F238E27FC236}">
                  <a16:creationId xmlns:a16="http://schemas.microsoft.com/office/drawing/2014/main" id="{AACE6C2F-447A-F29B-C7D4-58B5A6B07CBB}"/>
                </a:ext>
                <a:ext uri="{C183D7F6-B498-43B3-948B-1728B52AA6E4}">
                  <adec:decorative xmlns:adec="http://schemas.microsoft.com/office/drawing/2017/decorative" val="1"/>
                </a:ext>
              </a:extLst>
            </p:cNvPr>
            <p:cNvSpPr>
              <a:spLocks/>
            </p:cNvSpPr>
            <p:nvPr userDrawn="1"/>
          </p:nvSpPr>
          <p:spPr bwMode="auto">
            <a:xfrm>
              <a:off x="3246120" y="4576565"/>
              <a:ext cx="2743200" cy="1545336"/>
            </a:xfrm>
            <a:prstGeom prst="rect">
              <a:avLst/>
            </a:prstGeom>
            <a:gradFill>
              <a:gsLst>
                <a:gs pos="50000">
                  <a:srgbClr val="112D31">
                    <a:alpha val="75000"/>
                  </a:srgbClr>
                </a:gs>
                <a:gs pos="0">
                  <a:srgbClr val="152237">
                    <a:alpha val="75000"/>
                  </a:srgbClr>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374667" fontAlgn="base">
                <a:spcBef>
                  <a:spcPct val="0"/>
                </a:spcBef>
                <a:spcAft>
                  <a:spcPct val="0"/>
                </a:spcAft>
              </a:pPr>
              <a:endParaRPr lang="en-US" sz="500">
                <a:solidFill>
                  <a:srgbClr val="091F2C"/>
                </a:solidFill>
                <a:latin typeface="Segoe UI"/>
                <a:cs typeface="Segoe UI" pitchFamily="34" charset="0"/>
              </a:endParaRPr>
            </a:p>
          </p:txBody>
        </p:sp>
      </p:grpSp>
    </p:spTree>
    <p:extLst>
      <p:ext uri="{BB962C8B-B14F-4D97-AF65-F5344CB8AC3E}">
        <p14:creationId xmlns:p14="http://schemas.microsoft.com/office/powerpoint/2010/main" val="342030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eme 3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10" name="Group 9" descr="Theme 3 dark 16x9 background live shapes">
            <a:extLst>
              <a:ext uri="{FF2B5EF4-FFF2-40B4-BE49-F238E27FC236}">
                <a16:creationId xmlns:a16="http://schemas.microsoft.com/office/drawing/2014/main" id="{17DE4D58-1C9F-4418-F0C2-8D6420E9DA4E}"/>
              </a:ext>
            </a:extLst>
          </p:cNvPr>
          <p:cNvGrpSpPr/>
          <p:nvPr userDrawn="1"/>
        </p:nvGrpSpPr>
        <p:grpSpPr>
          <a:xfrm>
            <a:off x="0" y="-1008856"/>
            <a:ext cx="1536237" cy="865414"/>
            <a:chOff x="6080760" y="4576565"/>
            <a:chExt cx="2743200" cy="1545336"/>
          </a:xfrm>
        </p:grpSpPr>
        <p:sp>
          <p:nvSpPr>
            <p:cNvPr id="11" name="Rectangle 10">
              <a:hlinkClick r:id="" action="ppaction://noaction"/>
              <a:extLst>
                <a:ext uri="{FF2B5EF4-FFF2-40B4-BE49-F238E27FC236}">
                  <a16:creationId xmlns:a16="http://schemas.microsoft.com/office/drawing/2014/main" id="{577586E1-5D84-AE6F-C22E-B0F1CE28D142}"/>
                </a:ext>
                <a:ext uri="{C183D7F6-B498-43B3-948B-1728B52AA6E4}">
                  <adec:decorative xmlns:adec="http://schemas.microsoft.com/office/drawing/2017/decorative" val="1"/>
                </a:ext>
              </a:extLst>
            </p:cNvPr>
            <p:cNvSpPr>
              <a:spLocks/>
            </p:cNvSpPr>
            <p:nvPr userDrawn="1"/>
          </p:nvSpPr>
          <p:spPr bwMode="auto">
            <a:xfrm>
              <a:off x="6080760" y="4576565"/>
              <a:ext cx="2743200" cy="1545336"/>
            </a:xfrm>
            <a:prstGeom prst="rect">
              <a:avLst/>
            </a:prstGeom>
            <a:gradFill>
              <a:gsLst>
                <a:gs pos="0">
                  <a:srgbClr val="381239"/>
                </a:gs>
                <a:gs pos="50000">
                  <a:srgbClr val="152237"/>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solidFill>
                  <a:srgbClr val="FFFFFF"/>
                </a:solidFill>
                <a:cs typeface="Segoe UI" pitchFamily="34" charset="0"/>
              </a:endParaRPr>
            </a:p>
          </p:txBody>
        </p:sp>
        <p:pic>
          <p:nvPicPr>
            <p:cNvPr id="12" name="Picture 11">
              <a:extLst>
                <a:ext uri="{FF2B5EF4-FFF2-40B4-BE49-F238E27FC236}">
                  <a16:creationId xmlns:a16="http://schemas.microsoft.com/office/drawing/2014/main" id="{3AEF63A3-FE56-5736-4DA6-9247DC87B9A0}"/>
                </a:ext>
                <a:ext uri="{C183D7F6-B498-43B3-948B-1728B52AA6E4}">
                  <adec:decorative xmlns:adec="http://schemas.microsoft.com/office/drawing/2017/decorative" val="1"/>
                </a:ext>
              </a:extLst>
            </p:cNvPr>
            <p:cNvPicPr>
              <a:picLocks noChangeAspect="1"/>
            </p:cNvPicPr>
            <p:nvPr/>
          </p:nvPicPr>
          <p:blipFill>
            <a:blip r:embed="rId4">
              <a:alphaModFix amt="75000"/>
              <a:extLst>
                <a:ext uri="{28A0092B-C50C-407E-A947-70E740481C1C}">
                  <a14:useLocalDpi xmlns:a14="http://schemas.microsoft.com/office/drawing/2010/main" val="0"/>
                </a:ext>
              </a:extLst>
            </a:blip>
            <a:srcRect l="20413" t="4260" r="20414" b="45739"/>
            <a:stretch/>
          </p:blipFill>
          <p:spPr>
            <a:xfrm>
              <a:off x="6080760" y="4576565"/>
              <a:ext cx="2743200" cy="1545336"/>
            </a:xfrm>
            <a:prstGeom prst="rect">
              <a:avLst/>
            </a:prstGeom>
          </p:spPr>
        </p:pic>
        <p:sp>
          <p:nvSpPr>
            <p:cNvPr id="13" name="Rectangle 12">
              <a:hlinkClick r:id="" action="ppaction://noaction"/>
              <a:extLst>
                <a:ext uri="{FF2B5EF4-FFF2-40B4-BE49-F238E27FC236}">
                  <a16:creationId xmlns:a16="http://schemas.microsoft.com/office/drawing/2014/main" id="{F018CB8D-10F0-B1D7-4E76-6C1BD76B3C31}"/>
                </a:ext>
                <a:ext uri="{C183D7F6-B498-43B3-948B-1728B52AA6E4}">
                  <adec:decorative xmlns:adec="http://schemas.microsoft.com/office/drawing/2017/decorative" val="1"/>
                </a:ext>
              </a:extLst>
            </p:cNvPr>
            <p:cNvSpPr>
              <a:spLocks/>
            </p:cNvSpPr>
            <p:nvPr userDrawn="1"/>
          </p:nvSpPr>
          <p:spPr bwMode="auto">
            <a:xfrm>
              <a:off x="6080760" y="4576565"/>
              <a:ext cx="2743200" cy="1545336"/>
            </a:xfrm>
            <a:prstGeom prst="rect">
              <a:avLst/>
            </a:prstGeom>
            <a:gradFill>
              <a:gsLst>
                <a:gs pos="0">
                  <a:srgbClr val="381239">
                    <a:alpha val="75000"/>
                  </a:srgbClr>
                </a:gs>
                <a:gs pos="50000">
                  <a:srgbClr val="152237">
                    <a:alpha val="75000"/>
                  </a:srgbClr>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374667" fontAlgn="base">
                <a:spcBef>
                  <a:spcPct val="0"/>
                </a:spcBef>
                <a:spcAft>
                  <a:spcPct val="0"/>
                </a:spcAft>
              </a:pPr>
              <a:endParaRPr lang="en-US" sz="500">
                <a:solidFill>
                  <a:srgbClr val="091F2C"/>
                </a:solidFill>
                <a:latin typeface="Segoe UI"/>
                <a:cs typeface="Segoe UI" pitchFamily="34" charset="0"/>
              </a:endParaRPr>
            </a:p>
          </p:txBody>
        </p:sp>
      </p:grpSp>
    </p:spTree>
    <p:extLst>
      <p:ext uri="{BB962C8B-B14F-4D97-AF65-F5344CB8AC3E}">
        <p14:creationId xmlns:p14="http://schemas.microsoft.com/office/powerpoint/2010/main" val="42037423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eme 4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14" name="Group 13" descr="Theme 4 dark 16x9 background live shapes">
            <a:extLst>
              <a:ext uri="{FF2B5EF4-FFF2-40B4-BE49-F238E27FC236}">
                <a16:creationId xmlns:a16="http://schemas.microsoft.com/office/drawing/2014/main" id="{534EA82C-75C4-B456-BD21-8C86BF5EE3EA}"/>
              </a:ext>
            </a:extLst>
          </p:cNvPr>
          <p:cNvGrpSpPr/>
          <p:nvPr userDrawn="1"/>
        </p:nvGrpSpPr>
        <p:grpSpPr>
          <a:xfrm>
            <a:off x="0" y="-1008856"/>
            <a:ext cx="1536237" cy="865414"/>
            <a:chOff x="8915400" y="4576565"/>
            <a:chExt cx="2743200" cy="1545336"/>
          </a:xfrm>
        </p:grpSpPr>
        <p:sp>
          <p:nvSpPr>
            <p:cNvPr id="15" name="Rectangle 14">
              <a:hlinkClick r:id="" action="ppaction://noaction"/>
              <a:extLst>
                <a:ext uri="{FF2B5EF4-FFF2-40B4-BE49-F238E27FC236}">
                  <a16:creationId xmlns:a16="http://schemas.microsoft.com/office/drawing/2014/main" id="{231D00E5-270B-B7C1-FF89-254D54FB06AD}"/>
                </a:ext>
                <a:ext uri="{C183D7F6-B498-43B3-948B-1728B52AA6E4}">
                  <adec:decorative xmlns:adec="http://schemas.microsoft.com/office/drawing/2017/decorative" val="1"/>
                </a:ext>
              </a:extLst>
            </p:cNvPr>
            <p:cNvSpPr>
              <a:spLocks/>
            </p:cNvSpPr>
            <p:nvPr userDrawn="1"/>
          </p:nvSpPr>
          <p:spPr bwMode="auto">
            <a:xfrm>
              <a:off x="8915400" y="4576565"/>
              <a:ext cx="2743200" cy="1545336"/>
            </a:xfrm>
            <a:prstGeom prst="rect">
              <a:avLst/>
            </a:prstGeom>
            <a:gradFill>
              <a:gsLst>
                <a:gs pos="50000">
                  <a:srgbClr val="381239"/>
                </a:gs>
                <a:gs pos="0">
                  <a:srgbClr val="391317"/>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solidFill>
                  <a:srgbClr val="FFFFFF"/>
                </a:solidFill>
                <a:cs typeface="Segoe UI" pitchFamily="34" charset="0"/>
              </a:endParaRPr>
            </a:p>
          </p:txBody>
        </p:sp>
        <p:pic>
          <p:nvPicPr>
            <p:cNvPr id="16" name="Picture 15">
              <a:extLst>
                <a:ext uri="{FF2B5EF4-FFF2-40B4-BE49-F238E27FC236}">
                  <a16:creationId xmlns:a16="http://schemas.microsoft.com/office/drawing/2014/main" id="{1879650E-33E6-A499-D887-2835B4287644}"/>
                </a:ext>
                <a:ext uri="{C183D7F6-B498-43B3-948B-1728B52AA6E4}">
                  <adec:decorative xmlns:adec="http://schemas.microsoft.com/office/drawing/2017/decorative" val="1"/>
                </a:ext>
              </a:extLst>
            </p:cNvPr>
            <p:cNvPicPr>
              <a:picLocks noChangeAspect="1"/>
            </p:cNvPicPr>
            <p:nvPr/>
          </p:nvPicPr>
          <p:blipFill>
            <a:blip r:embed="rId4">
              <a:alphaModFix amt="75000"/>
              <a:extLst>
                <a:ext uri="{28A0092B-C50C-407E-A947-70E740481C1C}">
                  <a14:useLocalDpi xmlns:a14="http://schemas.microsoft.com/office/drawing/2010/main" val="0"/>
                </a:ext>
              </a:extLst>
            </a:blip>
            <a:srcRect l="20413" t="4260" r="20414" b="45739"/>
            <a:stretch/>
          </p:blipFill>
          <p:spPr>
            <a:xfrm>
              <a:off x="8915400" y="4576565"/>
              <a:ext cx="2743200" cy="1545336"/>
            </a:xfrm>
            <a:prstGeom prst="rect">
              <a:avLst/>
            </a:prstGeom>
          </p:spPr>
        </p:pic>
        <p:sp>
          <p:nvSpPr>
            <p:cNvPr id="17" name="Rectangle 16">
              <a:hlinkClick r:id="" action="ppaction://noaction"/>
              <a:extLst>
                <a:ext uri="{FF2B5EF4-FFF2-40B4-BE49-F238E27FC236}">
                  <a16:creationId xmlns:a16="http://schemas.microsoft.com/office/drawing/2014/main" id="{19002412-C0F3-6202-431A-F2497721466C}"/>
                </a:ext>
                <a:ext uri="{C183D7F6-B498-43B3-948B-1728B52AA6E4}">
                  <adec:decorative xmlns:adec="http://schemas.microsoft.com/office/drawing/2017/decorative" val="1"/>
                </a:ext>
              </a:extLst>
            </p:cNvPr>
            <p:cNvSpPr>
              <a:spLocks/>
            </p:cNvSpPr>
            <p:nvPr userDrawn="1"/>
          </p:nvSpPr>
          <p:spPr bwMode="auto">
            <a:xfrm>
              <a:off x="8915400" y="4576565"/>
              <a:ext cx="2743200" cy="1545336"/>
            </a:xfrm>
            <a:prstGeom prst="rect">
              <a:avLst/>
            </a:prstGeom>
            <a:gradFill>
              <a:gsLst>
                <a:gs pos="50000">
                  <a:srgbClr val="381239">
                    <a:alpha val="75000"/>
                  </a:srgbClr>
                </a:gs>
                <a:gs pos="0">
                  <a:srgbClr val="391317">
                    <a:alpha val="74902"/>
                  </a:srgbClr>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374667" fontAlgn="base">
                <a:spcBef>
                  <a:spcPct val="0"/>
                </a:spcBef>
                <a:spcAft>
                  <a:spcPct val="0"/>
                </a:spcAft>
              </a:pPr>
              <a:endParaRPr lang="en-US" sz="500">
                <a:solidFill>
                  <a:srgbClr val="091F2C"/>
                </a:solidFill>
                <a:latin typeface="Segoe UI"/>
                <a:cs typeface="Segoe UI" pitchFamily="34" charset="0"/>
              </a:endParaRPr>
            </a:p>
          </p:txBody>
        </p:sp>
      </p:grpSp>
    </p:spTree>
    <p:extLst>
      <p:ext uri="{BB962C8B-B14F-4D97-AF65-F5344CB8AC3E}">
        <p14:creationId xmlns:p14="http://schemas.microsoft.com/office/powerpoint/2010/main" val="1225048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eme 5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18" name="Group 17" descr="Theme 5 dark 16x9 background live shapes">
            <a:extLst>
              <a:ext uri="{FF2B5EF4-FFF2-40B4-BE49-F238E27FC236}">
                <a16:creationId xmlns:a16="http://schemas.microsoft.com/office/drawing/2014/main" id="{63511831-2637-2FFE-2068-D93FDC6EC595}"/>
              </a:ext>
            </a:extLst>
          </p:cNvPr>
          <p:cNvGrpSpPr/>
          <p:nvPr userDrawn="1"/>
        </p:nvGrpSpPr>
        <p:grpSpPr>
          <a:xfrm>
            <a:off x="0" y="-1008856"/>
            <a:ext cx="1536237" cy="865414"/>
            <a:chOff x="11750040" y="4576565"/>
            <a:chExt cx="2743200" cy="1545336"/>
          </a:xfrm>
        </p:grpSpPr>
        <p:sp>
          <p:nvSpPr>
            <p:cNvPr id="19" name="Rectangle 18">
              <a:hlinkClick r:id="" action="ppaction://noaction"/>
              <a:extLst>
                <a:ext uri="{FF2B5EF4-FFF2-40B4-BE49-F238E27FC236}">
                  <a16:creationId xmlns:a16="http://schemas.microsoft.com/office/drawing/2014/main" id="{556471A8-1A82-0134-D11B-CFF29F6CEAFD}"/>
                </a:ext>
                <a:ext uri="{C183D7F6-B498-43B3-948B-1728B52AA6E4}">
                  <adec:decorative xmlns:adec="http://schemas.microsoft.com/office/drawing/2017/decorative" val="1"/>
                </a:ext>
              </a:extLst>
            </p:cNvPr>
            <p:cNvSpPr>
              <a:spLocks/>
            </p:cNvSpPr>
            <p:nvPr userDrawn="1"/>
          </p:nvSpPr>
          <p:spPr bwMode="auto">
            <a:xfrm>
              <a:off x="11750040" y="4576565"/>
              <a:ext cx="2743200" cy="1545336"/>
            </a:xfrm>
            <a:prstGeom prst="rect">
              <a:avLst/>
            </a:prstGeom>
            <a:gradFill>
              <a:gsLst>
                <a:gs pos="60000">
                  <a:srgbClr val="112D31"/>
                </a:gs>
                <a:gs pos="0">
                  <a:srgbClr val="3F2D0D"/>
                </a:gs>
              </a:gsLst>
              <a:lin ang="135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solidFill>
                  <a:srgbClr val="FFFFFF"/>
                </a:solidFill>
                <a:cs typeface="Segoe UI" pitchFamily="34" charset="0"/>
              </a:endParaRPr>
            </a:p>
          </p:txBody>
        </p:sp>
        <p:pic>
          <p:nvPicPr>
            <p:cNvPr id="20" name="Picture 19">
              <a:extLst>
                <a:ext uri="{FF2B5EF4-FFF2-40B4-BE49-F238E27FC236}">
                  <a16:creationId xmlns:a16="http://schemas.microsoft.com/office/drawing/2014/main" id="{D716BA33-B837-9E45-BEB2-1EAA90A0CFD6}"/>
                </a:ext>
                <a:ext uri="{C183D7F6-B498-43B3-948B-1728B52AA6E4}">
                  <adec:decorative xmlns:adec="http://schemas.microsoft.com/office/drawing/2017/decorative" val="1"/>
                </a:ext>
              </a:extLst>
            </p:cNvPr>
            <p:cNvPicPr>
              <a:picLocks noChangeAspect="1"/>
            </p:cNvPicPr>
            <p:nvPr/>
          </p:nvPicPr>
          <p:blipFill>
            <a:blip r:embed="rId4">
              <a:alphaModFix amt="75000"/>
              <a:extLst>
                <a:ext uri="{28A0092B-C50C-407E-A947-70E740481C1C}">
                  <a14:useLocalDpi xmlns:a14="http://schemas.microsoft.com/office/drawing/2010/main" val="0"/>
                </a:ext>
              </a:extLst>
            </a:blip>
            <a:srcRect l="20413" t="4260" r="20414" b="45739"/>
            <a:stretch/>
          </p:blipFill>
          <p:spPr>
            <a:xfrm>
              <a:off x="11750040" y="4576565"/>
              <a:ext cx="2743200" cy="1545336"/>
            </a:xfrm>
            <a:prstGeom prst="rect">
              <a:avLst/>
            </a:prstGeom>
          </p:spPr>
        </p:pic>
        <p:sp>
          <p:nvSpPr>
            <p:cNvPr id="21" name="Rectangle 20">
              <a:hlinkClick r:id="" action="ppaction://noaction"/>
              <a:extLst>
                <a:ext uri="{FF2B5EF4-FFF2-40B4-BE49-F238E27FC236}">
                  <a16:creationId xmlns:a16="http://schemas.microsoft.com/office/drawing/2014/main" id="{25C503EC-1321-007C-F7A6-504699B73801}"/>
                </a:ext>
                <a:ext uri="{C183D7F6-B498-43B3-948B-1728B52AA6E4}">
                  <adec:decorative xmlns:adec="http://schemas.microsoft.com/office/drawing/2017/decorative" val="1"/>
                </a:ext>
              </a:extLst>
            </p:cNvPr>
            <p:cNvSpPr>
              <a:spLocks/>
            </p:cNvSpPr>
            <p:nvPr userDrawn="1"/>
          </p:nvSpPr>
          <p:spPr bwMode="auto">
            <a:xfrm>
              <a:off x="11750040" y="4576565"/>
              <a:ext cx="2743200" cy="1545336"/>
            </a:xfrm>
            <a:prstGeom prst="rect">
              <a:avLst/>
            </a:prstGeom>
            <a:gradFill flip="none" rotWithShape="1">
              <a:gsLst>
                <a:gs pos="60000">
                  <a:srgbClr val="112D31">
                    <a:alpha val="75000"/>
                  </a:srgbClr>
                </a:gs>
                <a:gs pos="0">
                  <a:srgbClr val="3F2D0D">
                    <a:alpha val="75000"/>
                  </a:srgbClr>
                </a:gs>
              </a:gsLst>
              <a:lin ang="135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374667" fontAlgn="base">
                <a:spcBef>
                  <a:spcPct val="0"/>
                </a:spcBef>
                <a:spcAft>
                  <a:spcPct val="0"/>
                </a:spcAft>
              </a:pPr>
              <a:endParaRPr lang="en-US" sz="500">
                <a:solidFill>
                  <a:srgbClr val="091F2C"/>
                </a:solidFill>
                <a:latin typeface="Segoe UI"/>
                <a:cs typeface="Segoe UI" pitchFamily="34" charset="0"/>
              </a:endParaRPr>
            </a:p>
          </p:txBody>
        </p:sp>
      </p:grpSp>
    </p:spTree>
    <p:extLst>
      <p:ext uri="{BB962C8B-B14F-4D97-AF65-F5344CB8AC3E}">
        <p14:creationId xmlns:p14="http://schemas.microsoft.com/office/powerpoint/2010/main" val="147922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4346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eme 6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2" name="Group 21" descr="Theme 6 dark 16x9 background live shapes">
            <a:extLst>
              <a:ext uri="{FF2B5EF4-FFF2-40B4-BE49-F238E27FC236}">
                <a16:creationId xmlns:a16="http://schemas.microsoft.com/office/drawing/2014/main" id="{5BC17DD9-E7D8-9FE0-2E0C-B69480790AF0}"/>
              </a:ext>
            </a:extLst>
          </p:cNvPr>
          <p:cNvGrpSpPr/>
          <p:nvPr userDrawn="1"/>
        </p:nvGrpSpPr>
        <p:grpSpPr>
          <a:xfrm>
            <a:off x="0" y="-1008856"/>
            <a:ext cx="1536237" cy="865414"/>
            <a:chOff x="14584680" y="4576565"/>
            <a:chExt cx="2743200" cy="1545336"/>
          </a:xfrm>
        </p:grpSpPr>
        <p:sp>
          <p:nvSpPr>
            <p:cNvPr id="23" name="Rectangle 22">
              <a:hlinkClick r:id="" action="ppaction://noaction"/>
              <a:extLst>
                <a:ext uri="{FF2B5EF4-FFF2-40B4-BE49-F238E27FC236}">
                  <a16:creationId xmlns:a16="http://schemas.microsoft.com/office/drawing/2014/main" id="{A73C26E8-907A-8482-98E4-6C2C3E813B4F}"/>
                </a:ext>
                <a:ext uri="{C183D7F6-B498-43B3-948B-1728B52AA6E4}">
                  <adec:decorative xmlns:adec="http://schemas.microsoft.com/office/drawing/2017/decorative" val="1"/>
                </a:ext>
              </a:extLst>
            </p:cNvPr>
            <p:cNvSpPr>
              <a:spLocks/>
            </p:cNvSpPr>
            <p:nvPr userDrawn="1"/>
          </p:nvSpPr>
          <p:spPr bwMode="auto">
            <a:xfrm>
              <a:off x="14584680" y="4576565"/>
              <a:ext cx="2743200" cy="1545336"/>
            </a:xfrm>
            <a:prstGeom prst="rect">
              <a:avLst/>
            </a:prstGeom>
            <a:gradFill>
              <a:gsLst>
                <a:gs pos="60000">
                  <a:srgbClr val="152237"/>
                </a:gs>
                <a:gs pos="0">
                  <a:srgbClr val="391317"/>
                </a:gs>
              </a:gsLst>
              <a:lin ang="135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solidFill>
                  <a:srgbClr val="FFFFFF"/>
                </a:solidFill>
                <a:cs typeface="Segoe UI" pitchFamily="34" charset="0"/>
              </a:endParaRPr>
            </a:p>
          </p:txBody>
        </p:sp>
        <p:pic>
          <p:nvPicPr>
            <p:cNvPr id="24" name="Picture 23">
              <a:extLst>
                <a:ext uri="{FF2B5EF4-FFF2-40B4-BE49-F238E27FC236}">
                  <a16:creationId xmlns:a16="http://schemas.microsoft.com/office/drawing/2014/main" id="{95D3C924-FABE-BFAC-ED39-F1D3ECC41508}"/>
                </a:ext>
                <a:ext uri="{C183D7F6-B498-43B3-948B-1728B52AA6E4}">
                  <adec:decorative xmlns:adec="http://schemas.microsoft.com/office/drawing/2017/decorative" val="1"/>
                </a:ext>
              </a:extLst>
            </p:cNvPr>
            <p:cNvPicPr>
              <a:picLocks noChangeAspect="1"/>
            </p:cNvPicPr>
            <p:nvPr/>
          </p:nvPicPr>
          <p:blipFill>
            <a:blip r:embed="rId4">
              <a:alphaModFix amt="75000"/>
              <a:extLst>
                <a:ext uri="{28A0092B-C50C-407E-A947-70E740481C1C}">
                  <a14:useLocalDpi xmlns:a14="http://schemas.microsoft.com/office/drawing/2010/main" val="0"/>
                </a:ext>
              </a:extLst>
            </a:blip>
            <a:srcRect l="20413" t="4260" r="20414" b="45739"/>
            <a:stretch/>
          </p:blipFill>
          <p:spPr>
            <a:xfrm>
              <a:off x="14584680" y="4576565"/>
              <a:ext cx="2743200" cy="1545336"/>
            </a:xfrm>
            <a:prstGeom prst="rect">
              <a:avLst/>
            </a:prstGeom>
          </p:spPr>
        </p:pic>
        <p:sp>
          <p:nvSpPr>
            <p:cNvPr id="25" name="Rectangle 24">
              <a:hlinkClick r:id="" action="ppaction://noaction"/>
              <a:extLst>
                <a:ext uri="{FF2B5EF4-FFF2-40B4-BE49-F238E27FC236}">
                  <a16:creationId xmlns:a16="http://schemas.microsoft.com/office/drawing/2014/main" id="{C66BEE61-A440-1E3E-D1CB-10F6682B2B15}"/>
                </a:ext>
                <a:ext uri="{C183D7F6-B498-43B3-948B-1728B52AA6E4}">
                  <adec:decorative xmlns:adec="http://schemas.microsoft.com/office/drawing/2017/decorative" val="1"/>
                </a:ext>
              </a:extLst>
            </p:cNvPr>
            <p:cNvSpPr>
              <a:spLocks/>
            </p:cNvSpPr>
            <p:nvPr userDrawn="1"/>
          </p:nvSpPr>
          <p:spPr bwMode="auto">
            <a:xfrm>
              <a:off x="14584680" y="4576565"/>
              <a:ext cx="2743200" cy="1545336"/>
            </a:xfrm>
            <a:prstGeom prst="rect">
              <a:avLst/>
            </a:prstGeom>
            <a:gradFill flip="none" rotWithShape="1">
              <a:gsLst>
                <a:gs pos="60000">
                  <a:srgbClr val="152237">
                    <a:alpha val="75000"/>
                  </a:srgbClr>
                </a:gs>
                <a:gs pos="0">
                  <a:srgbClr val="391317">
                    <a:alpha val="75000"/>
                  </a:srgbClr>
                </a:gs>
              </a:gsLst>
              <a:lin ang="135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374667" fontAlgn="base">
                <a:spcBef>
                  <a:spcPct val="0"/>
                </a:spcBef>
                <a:spcAft>
                  <a:spcPct val="0"/>
                </a:spcAft>
              </a:pPr>
              <a:endParaRPr lang="en-US" sz="500">
                <a:solidFill>
                  <a:srgbClr val="091F2C"/>
                </a:solidFill>
                <a:latin typeface="Segoe UI"/>
                <a:cs typeface="Segoe UI" pitchFamily="34" charset="0"/>
              </a:endParaRPr>
            </a:p>
          </p:txBody>
        </p:sp>
      </p:grpSp>
    </p:spTree>
    <p:extLst>
      <p:ext uri="{BB962C8B-B14F-4D97-AF65-F5344CB8AC3E}">
        <p14:creationId xmlns:p14="http://schemas.microsoft.com/office/powerpoint/2010/main" val="13468119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eme 7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6" name="Group 25" descr="Theme 7 dark 16x9 background live shapes">
            <a:extLst>
              <a:ext uri="{FF2B5EF4-FFF2-40B4-BE49-F238E27FC236}">
                <a16:creationId xmlns:a16="http://schemas.microsoft.com/office/drawing/2014/main" id="{0FE7BC74-1531-B3F6-C81C-592426F03E10}"/>
              </a:ext>
            </a:extLst>
          </p:cNvPr>
          <p:cNvGrpSpPr/>
          <p:nvPr userDrawn="1"/>
        </p:nvGrpSpPr>
        <p:grpSpPr>
          <a:xfrm>
            <a:off x="0" y="-1008856"/>
            <a:ext cx="1536237" cy="865414"/>
            <a:chOff x="17419320" y="4576565"/>
            <a:chExt cx="2743200" cy="1545336"/>
          </a:xfrm>
        </p:grpSpPr>
        <p:sp>
          <p:nvSpPr>
            <p:cNvPr id="27" name="Rectangle 26">
              <a:hlinkClick r:id="" action="ppaction://noaction"/>
              <a:extLst>
                <a:ext uri="{FF2B5EF4-FFF2-40B4-BE49-F238E27FC236}">
                  <a16:creationId xmlns:a16="http://schemas.microsoft.com/office/drawing/2014/main" id="{754F9A5F-EE53-79DF-4625-43321E06B63E}"/>
                </a:ext>
                <a:ext uri="{C183D7F6-B498-43B3-948B-1728B52AA6E4}">
                  <adec:decorative xmlns:adec="http://schemas.microsoft.com/office/drawing/2017/decorative" val="1"/>
                </a:ext>
              </a:extLst>
            </p:cNvPr>
            <p:cNvSpPr>
              <a:spLocks/>
            </p:cNvSpPr>
            <p:nvPr userDrawn="1"/>
          </p:nvSpPr>
          <p:spPr bwMode="auto">
            <a:xfrm>
              <a:off x="17419320" y="4576565"/>
              <a:ext cx="2743200" cy="1545336"/>
            </a:xfrm>
            <a:prstGeom prst="rect">
              <a:avLst/>
            </a:prstGeom>
            <a:gradFill>
              <a:gsLst>
                <a:gs pos="60000">
                  <a:srgbClr val="391317"/>
                </a:gs>
                <a:gs pos="0">
                  <a:srgbClr val="3F2D0D"/>
                </a:gs>
              </a:gsLst>
              <a:lin ang="135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solidFill>
                  <a:srgbClr val="FFFFFF"/>
                </a:solidFill>
                <a:cs typeface="Segoe UI" pitchFamily="34" charset="0"/>
              </a:endParaRPr>
            </a:p>
          </p:txBody>
        </p:sp>
        <p:pic>
          <p:nvPicPr>
            <p:cNvPr id="28" name="Picture 27">
              <a:extLst>
                <a:ext uri="{FF2B5EF4-FFF2-40B4-BE49-F238E27FC236}">
                  <a16:creationId xmlns:a16="http://schemas.microsoft.com/office/drawing/2014/main" id="{77996735-F58D-E02B-8A95-6FD606B708C8}"/>
                </a:ext>
                <a:ext uri="{C183D7F6-B498-43B3-948B-1728B52AA6E4}">
                  <adec:decorative xmlns:adec="http://schemas.microsoft.com/office/drawing/2017/decorative" val="1"/>
                </a:ext>
              </a:extLst>
            </p:cNvPr>
            <p:cNvPicPr>
              <a:picLocks noChangeAspect="1"/>
            </p:cNvPicPr>
            <p:nvPr/>
          </p:nvPicPr>
          <p:blipFill>
            <a:blip r:embed="rId4">
              <a:alphaModFix amt="75000"/>
              <a:extLst>
                <a:ext uri="{28A0092B-C50C-407E-A947-70E740481C1C}">
                  <a14:useLocalDpi xmlns:a14="http://schemas.microsoft.com/office/drawing/2010/main" val="0"/>
                </a:ext>
              </a:extLst>
            </a:blip>
            <a:srcRect l="20413" t="4260" r="20414" b="45739"/>
            <a:stretch/>
          </p:blipFill>
          <p:spPr>
            <a:xfrm>
              <a:off x="17419320" y="4576565"/>
              <a:ext cx="2743200" cy="1545336"/>
            </a:xfrm>
            <a:prstGeom prst="rect">
              <a:avLst/>
            </a:prstGeom>
          </p:spPr>
        </p:pic>
        <p:sp>
          <p:nvSpPr>
            <p:cNvPr id="29" name="Rectangle 28">
              <a:hlinkClick r:id="" action="ppaction://noaction"/>
              <a:extLst>
                <a:ext uri="{FF2B5EF4-FFF2-40B4-BE49-F238E27FC236}">
                  <a16:creationId xmlns:a16="http://schemas.microsoft.com/office/drawing/2014/main" id="{7BBFA962-E065-1748-364E-137D67491347}"/>
                </a:ext>
                <a:ext uri="{C183D7F6-B498-43B3-948B-1728B52AA6E4}">
                  <adec:decorative xmlns:adec="http://schemas.microsoft.com/office/drawing/2017/decorative" val="1"/>
                </a:ext>
              </a:extLst>
            </p:cNvPr>
            <p:cNvSpPr>
              <a:spLocks/>
            </p:cNvSpPr>
            <p:nvPr userDrawn="1"/>
          </p:nvSpPr>
          <p:spPr bwMode="auto">
            <a:xfrm>
              <a:off x="17419320" y="4576565"/>
              <a:ext cx="2743200" cy="1545336"/>
            </a:xfrm>
            <a:prstGeom prst="rect">
              <a:avLst/>
            </a:prstGeom>
            <a:gradFill flip="none" rotWithShape="1">
              <a:gsLst>
                <a:gs pos="60000">
                  <a:srgbClr val="391317">
                    <a:alpha val="75000"/>
                  </a:srgbClr>
                </a:gs>
                <a:gs pos="0">
                  <a:srgbClr val="3F2D0D">
                    <a:alpha val="75000"/>
                  </a:srgbClr>
                </a:gs>
              </a:gsLst>
              <a:lin ang="135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374667" fontAlgn="base">
                <a:spcBef>
                  <a:spcPct val="0"/>
                </a:spcBef>
                <a:spcAft>
                  <a:spcPct val="0"/>
                </a:spcAft>
              </a:pPr>
              <a:endParaRPr lang="en-US" sz="500">
                <a:solidFill>
                  <a:srgbClr val="091F2C"/>
                </a:solidFill>
                <a:latin typeface="Segoe UI"/>
                <a:cs typeface="Segoe UI" pitchFamily="34" charset="0"/>
              </a:endParaRPr>
            </a:p>
          </p:txBody>
        </p:sp>
      </p:grpSp>
    </p:spTree>
    <p:extLst>
      <p:ext uri="{BB962C8B-B14F-4D97-AF65-F5344CB8AC3E}">
        <p14:creationId xmlns:p14="http://schemas.microsoft.com/office/powerpoint/2010/main" val="27231852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4733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6507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92377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1929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spTree>
    <p:extLst>
      <p:ext uri="{BB962C8B-B14F-4D97-AF65-F5344CB8AC3E}">
        <p14:creationId xmlns:p14="http://schemas.microsoft.com/office/powerpoint/2010/main" val="32237088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C52956-70BA-DE4F-9431-BB3B2EE65619}"/>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C980A46A-3BAA-994E-ACC1-AF6099BD064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51951AC1-C199-154C-A970-91841E8F3F30}"/>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GB"/>
              <a:t>Click to edit Master title style</a:t>
            </a:r>
            <a:endParaRPr lang="en-US"/>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16756282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ogo slide in red">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2CFB103-B488-A249-9437-0DF2BC2F8250}"/>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4E5EA918-EF89-ED43-BF01-3F65B3B5A1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sp>
          <p:nvSpPr>
            <p:cNvPr id="11" name="Freeform 2">
              <a:extLst>
                <a:ext uri="{FF2B5EF4-FFF2-40B4-BE49-F238E27FC236}">
                  <a16:creationId xmlns:a16="http://schemas.microsoft.com/office/drawing/2014/main" id="{D374E611-A1CA-F548-9165-6071807F809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grpSp>
    </p:spTree>
    <p:extLst>
      <p:ext uri="{BB962C8B-B14F-4D97-AF65-F5344CB8AC3E}">
        <p14:creationId xmlns:p14="http://schemas.microsoft.com/office/powerpoint/2010/main" val="13909530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ogo slide in whi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7D12A2A-007B-D44A-B137-59A068CC9C6C}"/>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D5AE6326-95DC-4D45-9AEC-242D36F32F4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8F75C11C-2A97-674A-8EF7-C2C2F71305FF}"/>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7366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0209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latin typeface="gatebase Medium" pitchFamily="2" charset="77"/>
              </a:defRPr>
            </a:lvl1pPr>
          </a:lstStyle>
          <a:p>
            <a:r>
              <a:rPr lang="en-GB"/>
              <a:t>Click to edit Master title style</a:t>
            </a:r>
            <a:endParaRPr lang="en-US"/>
          </a:p>
        </p:txBody>
      </p:sp>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grpSp>
        <p:nvGrpSpPr>
          <p:cNvPr id="6" name="Group 5">
            <a:extLst>
              <a:ext uri="{FF2B5EF4-FFF2-40B4-BE49-F238E27FC236}">
                <a16:creationId xmlns:a16="http://schemas.microsoft.com/office/drawing/2014/main" id="{C9CB4525-C3FC-3010-82D1-23366380452D}"/>
              </a:ext>
            </a:extLst>
          </p:cNvPr>
          <p:cNvGrpSpPr/>
          <p:nvPr userDrawn="1"/>
        </p:nvGrpSpPr>
        <p:grpSpPr>
          <a:xfrm>
            <a:off x="10061333" y="6101613"/>
            <a:ext cx="1783531" cy="426186"/>
            <a:chOff x="676275" y="1096963"/>
            <a:chExt cx="5354638" cy="1279525"/>
          </a:xfrm>
        </p:grpSpPr>
        <p:sp>
          <p:nvSpPr>
            <p:cNvPr id="7" name="Freeform 1">
              <a:extLst>
                <a:ext uri="{FF2B5EF4-FFF2-40B4-BE49-F238E27FC236}">
                  <a16:creationId xmlns:a16="http://schemas.microsoft.com/office/drawing/2014/main" id="{927B4848-6E7B-8342-21BD-979E6B406D59}"/>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2">
              <a:extLst>
                <a:ext uri="{FF2B5EF4-FFF2-40B4-BE49-F238E27FC236}">
                  <a16:creationId xmlns:a16="http://schemas.microsoft.com/office/drawing/2014/main" id="{D780FF4A-C38F-B7D1-3210-8F0569B99087}"/>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559448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content and space on lef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grpSp>
        <p:nvGrpSpPr>
          <p:cNvPr id="6" name="Group 5">
            <a:extLst>
              <a:ext uri="{FF2B5EF4-FFF2-40B4-BE49-F238E27FC236}">
                <a16:creationId xmlns:a16="http://schemas.microsoft.com/office/drawing/2014/main" id="{9241A790-033B-D467-FD4A-11A1B4DFFD66}"/>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D3CADA76-5EF8-C44E-5DB5-5FA91C5BE80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CD683297-412E-3B67-70C8-C76AA9B358B3}"/>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7664365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content and image on righ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199" y="1825625"/>
            <a:ext cx="6282765"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27" name="Picture Placeholder 26">
            <a:extLst>
              <a:ext uri="{FF2B5EF4-FFF2-40B4-BE49-F238E27FC236}">
                <a16:creationId xmlns:a16="http://schemas.microsoft.com/office/drawing/2014/main" id="{CC5FE7D6-0FBE-0E44-B05C-BE4982AF248C}"/>
              </a:ext>
            </a:extLst>
          </p:cNvPr>
          <p:cNvSpPr>
            <a:spLocks noGrp="1"/>
          </p:cNvSpPr>
          <p:nvPr>
            <p:ph type="pic" sz="quarter" idx="10"/>
          </p:nvPr>
        </p:nvSpPr>
        <p:spPr bwMode="auto">
          <a:xfrm>
            <a:off x="8004511" y="1361904"/>
            <a:ext cx="2868931" cy="3811464"/>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grpSp>
        <p:nvGrpSpPr>
          <p:cNvPr id="6" name="Group 5">
            <a:extLst>
              <a:ext uri="{FF2B5EF4-FFF2-40B4-BE49-F238E27FC236}">
                <a16:creationId xmlns:a16="http://schemas.microsoft.com/office/drawing/2014/main" id="{B9B49DD9-6283-DCF3-7D17-704D39F466A3}"/>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EDAFB240-79D0-4620-5543-BF9F9984E45F}"/>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FBFB5B40-17CE-783C-500C-7B881374FF0C}"/>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6484778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large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200" y="1825625"/>
            <a:ext cx="6210300"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a:xfrm>
            <a:off x="584200" y="365125"/>
            <a:ext cx="6210300" cy="1325563"/>
          </a:xfrm>
        </p:spPr>
        <p:txBody>
          <a:bodyPr/>
          <a:lstStyle/>
          <a:p>
            <a:r>
              <a:rPr lang="en-GB"/>
              <a:t>Click to edit Master title</a:t>
            </a:r>
            <a:endParaRPr lang="en-US"/>
          </a:p>
        </p:txBody>
      </p:sp>
      <p:sp>
        <p:nvSpPr>
          <p:cNvPr id="16" name="Picture Placeholder 15">
            <a:extLst>
              <a:ext uri="{FF2B5EF4-FFF2-40B4-BE49-F238E27FC236}">
                <a16:creationId xmlns:a16="http://schemas.microsoft.com/office/drawing/2014/main" id="{030DD0B5-7F5A-6E41-9195-D528F18E2D78}"/>
              </a:ext>
            </a:extLst>
          </p:cNvPr>
          <p:cNvSpPr>
            <a:spLocks noGrp="1"/>
          </p:cNvSpPr>
          <p:nvPr>
            <p:ph type="pic" sz="quarter" idx="17"/>
          </p:nvPr>
        </p:nvSpPr>
        <p:spPr bwMode="auto">
          <a:xfrm>
            <a:off x="6721195" y="0"/>
            <a:ext cx="5470805" cy="6858000"/>
          </a:xfrm>
          <a:custGeom>
            <a:avLst/>
            <a:gdLst>
              <a:gd name="connsiteX0" fmla="*/ 2273191 w 5470805"/>
              <a:gd name="connsiteY0" fmla="*/ 0 h 6858000"/>
              <a:gd name="connsiteX1" fmla="*/ 3552358 w 5470805"/>
              <a:gd name="connsiteY1" fmla="*/ 0 h 6858000"/>
              <a:gd name="connsiteX2" fmla="*/ 5419407 w 5470805"/>
              <a:gd name="connsiteY2" fmla="*/ 0 h 6858000"/>
              <a:gd name="connsiteX3" fmla="*/ 5470805 w 5470805"/>
              <a:gd name="connsiteY3" fmla="*/ 0 h 6858000"/>
              <a:gd name="connsiteX4" fmla="*/ 5470805 w 5470805"/>
              <a:gd name="connsiteY4" fmla="*/ 14733 h 6858000"/>
              <a:gd name="connsiteX5" fmla="*/ 5470805 w 5470805"/>
              <a:gd name="connsiteY5" fmla="*/ 1846729 h 6858000"/>
              <a:gd name="connsiteX6" fmla="*/ 5470805 w 5470805"/>
              <a:gd name="connsiteY6" fmla="*/ 6858000 h 6858000"/>
              <a:gd name="connsiteX7" fmla="*/ 1166884 w 5470805"/>
              <a:gd name="connsiteY7" fmla="*/ 6858000 h 6858000"/>
              <a:gd name="connsiteX8" fmla="*/ 0 w 5470805"/>
              <a:gd name="connsiteY8" fmla="*/ 1181100 h 6858000"/>
              <a:gd name="connsiteX9" fmla="*/ 2067599 w 5470805"/>
              <a:gd name="connsiteY9" fmla="*/ 58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0805" h="6858000">
                <a:moveTo>
                  <a:pt x="2273191" y="0"/>
                </a:moveTo>
                <a:lnTo>
                  <a:pt x="3552358" y="0"/>
                </a:lnTo>
                <a:lnTo>
                  <a:pt x="5419407" y="0"/>
                </a:lnTo>
                <a:lnTo>
                  <a:pt x="5470805" y="0"/>
                </a:lnTo>
                <a:lnTo>
                  <a:pt x="5470805" y="14733"/>
                </a:lnTo>
                <a:lnTo>
                  <a:pt x="5470805" y="1846729"/>
                </a:lnTo>
                <a:lnTo>
                  <a:pt x="5470805" y="6858000"/>
                </a:lnTo>
                <a:lnTo>
                  <a:pt x="1166884" y="6858000"/>
                </a:lnTo>
                <a:lnTo>
                  <a:pt x="0" y="1181100"/>
                </a:lnTo>
                <a:cubicBezTo>
                  <a:pt x="565117" y="722336"/>
                  <a:pt x="1263460" y="313206"/>
                  <a:pt x="2067599" y="58280"/>
                </a:cubicBezTo>
                <a:close/>
              </a:path>
            </a:pathLst>
          </a:custGeom>
          <a:solidFill>
            <a:schemeClr val="bg1">
              <a:lumMod val="95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marR="0" indent="0" algn="l" defTabSz="914400" rtl="0" eaLnBrk="1" fontAlgn="base" latinLnBrk="0" hangingPunct="1">
              <a:lnSpc>
                <a:spcPct val="100000"/>
              </a:lnSpc>
              <a:spcBef>
                <a:spcPts val="1000"/>
              </a:spcBef>
              <a:spcAft>
                <a:spcPts val="300"/>
              </a:spcAft>
              <a:buClr>
                <a:srgbClr val="CC0000"/>
              </a:buClr>
              <a:buSzPct val="100000"/>
              <a:buFont typeface="Arial"/>
              <a:buNone/>
              <a:tabLst/>
              <a:defRPr>
                <a:highlight>
                  <a:srgbClr val="FFFF00"/>
                </a:highlight>
              </a:defRPr>
            </a:lvl1pPr>
          </a:lstStyle>
          <a:p>
            <a:pPr marL="0" marR="0" lvl="0" indent="0" algn="l" defTabSz="914400" rtl="0" eaLnBrk="1" fontAlgn="base" latinLnBrk="0" hangingPunct="1">
              <a:lnSpc>
                <a:spcPct val="100000"/>
              </a:lnSpc>
              <a:spcBef>
                <a:spcPts val="1000"/>
              </a:spcBef>
              <a:spcAft>
                <a:spcPts val="300"/>
              </a:spcAft>
              <a:buClr>
                <a:srgbClr val="CC0000"/>
              </a:buClr>
              <a:buSzPct val="100000"/>
              <a:buFont typeface="Arial"/>
              <a:buNone/>
              <a:tabLst/>
              <a:defRPr/>
            </a:pPr>
            <a:endParaRPr lang="en-US"/>
          </a:p>
        </p:txBody>
      </p:sp>
    </p:spTree>
    <p:extLst>
      <p:ext uri="{BB962C8B-B14F-4D97-AF65-F5344CB8AC3E}">
        <p14:creationId xmlns:p14="http://schemas.microsoft.com/office/powerpoint/2010/main" val="11115257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image on lef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12" name="Picture Placeholder 11">
            <a:extLst>
              <a:ext uri="{FF2B5EF4-FFF2-40B4-BE49-F238E27FC236}">
                <a16:creationId xmlns:a16="http://schemas.microsoft.com/office/drawing/2014/main" id="{C5F3B090-2211-5A4C-AC0F-8A940E3DA75D}"/>
              </a:ext>
            </a:extLst>
          </p:cNvPr>
          <p:cNvSpPr>
            <a:spLocks noGrp="1"/>
          </p:cNvSpPr>
          <p:nvPr>
            <p:ph type="pic" sz="quarter" idx="10"/>
          </p:nvPr>
        </p:nvSpPr>
        <p:spPr bwMode="auto">
          <a:xfrm>
            <a:off x="-6725" y="1844515"/>
            <a:ext cx="4733365" cy="5013483"/>
          </a:xfrm>
          <a:custGeom>
            <a:avLst/>
            <a:gdLst>
              <a:gd name="connsiteX0" fmla="*/ 0 w 4726641"/>
              <a:gd name="connsiteY0" fmla="*/ 0 h 4370294"/>
              <a:gd name="connsiteX1" fmla="*/ 4726641 w 4726641"/>
              <a:gd name="connsiteY1" fmla="*/ 0 h 4370294"/>
              <a:gd name="connsiteX2" fmla="*/ 4726641 w 4726641"/>
              <a:gd name="connsiteY2" fmla="*/ 4370294 h 4370294"/>
              <a:gd name="connsiteX3" fmla="*/ 0 w 4726641"/>
              <a:gd name="connsiteY3" fmla="*/ 4370294 h 4370294"/>
              <a:gd name="connsiteX4" fmla="*/ 0 w 4726641"/>
              <a:gd name="connsiteY4" fmla="*/ 0 h 4370294"/>
              <a:gd name="connsiteX0" fmla="*/ 0 w 4733365"/>
              <a:gd name="connsiteY0" fmla="*/ 0 h 4820771"/>
              <a:gd name="connsiteX1" fmla="*/ 4733365 w 4733365"/>
              <a:gd name="connsiteY1" fmla="*/ 450477 h 4820771"/>
              <a:gd name="connsiteX2" fmla="*/ 4733365 w 4733365"/>
              <a:gd name="connsiteY2" fmla="*/ 4820771 h 4820771"/>
              <a:gd name="connsiteX3" fmla="*/ 6724 w 4733365"/>
              <a:gd name="connsiteY3" fmla="*/ 4820771 h 4820771"/>
              <a:gd name="connsiteX4" fmla="*/ 0 w 4733365"/>
              <a:gd name="connsiteY4" fmla="*/ 0 h 4820771"/>
              <a:gd name="connsiteX0" fmla="*/ 0 w 4733365"/>
              <a:gd name="connsiteY0" fmla="*/ 149451 h 4970222"/>
              <a:gd name="connsiteX1" fmla="*/ 4733365 w 4733365"/>
              <a:gd name="connsiteY1" fmla="*/ 599928 h 4970222"/>
              <a:gd name="connsiteX2" fmla="*/ 4733365 w 4733365"/>
              <a:gd name="connsiteY2" fmla="*/ 4970222 h 4970222"/>
              <a:gd name="connsiteX3" fmla="*/ 6724 w 4733365"/>
              <a:gd name="connsiteY3" fmla="*/ 4970222 h 4970222"/>
              <a:gd name="connsiteX4" fmla="*/ 0 w 4733365"/>
              <a:gd name="connsiteY4" fmla="*/ 149451 h 4970222"/>
              <a:gd name="connsiteX0" fmla="*/ 0 w 4733365"/>
              <a:gd name="connsiteY0" fmla="*/ 198640 h 5019411"/>
              <a:gd name="connsiteX1" fmla="*/ 4733365 w 4733365"/>
              <a:gd name="connsiteY1" fmla="*/ 649117 h 5019411"/>
              <a:gd name="connsiteX2" fmla="*/ 4733365 w 4733365"/>
              <a:gd name="connsiteY2" fmla="*/ 5019411 h 5019411"/>
              <a:gd name="connsiteX3" fmla="*/ 6724 w 4733365"/>
              <a:gd name="connsiteY3" fmla="*/ 5019411 h 5019411"/>
              <a:gd name="connsiteX4" fmla="*/ 0 w 4733365"/>
              <a:gd name="connsiteY4" fmla="*/ 198640 h 5019411"/>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3365" h="5013483">
                <a:moveTo>
                  <a:pt x="0" y="192712"/>
                </a:moveTo>
                <a:cubicBezTo>
                  <a:pt x="2149288" y="-262247"/>
                  <a:pt x="4029636" y="170300"/>
                  <a:pt x="4733365" y="643189"/>
                </a:cubicBezTo>
                <a:lnTo>
                  <a:pt x="4733365" y="5013483"/>
                </a:lnTo>
                <a:lnTo>
                  <a:pt x="6724" y="5013483"/>
                </a:lnTo>
                <a:cubicBezTo>
                  <a:pt x="4483" y="3406559"/>
                  <a:pt x="2241" y="1799636"/>
                  <a:pt x="0" y="192712"/>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nvGrpSpPr>
          <p:cNvPr id="6" name="Group 5">
            <a:extLst>
              <a:ext uri="{FF2B5EF4-FFF2-40B4-BE49-F238E27FC236}">
                <a16:creationId xmlns:a16="http://schemas.microsoft.com/office/drawing/2014/main" id="{DC1DDFED-9AD9-AF1A-658A-FA1BE64D62B5}"/>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1FED604C-2D81-2CF3-BBAC-FE61B151F1E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E59E918C-EF8E-1CC2-D288-E655A60B028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925446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8" name="Text Placeholder 7">
            <a:extLst>
              <a:ext uri="{FF2B5EF4-FFF2-40B4-BE49-F238E27FC236}">
                <a16:creationId xmlns:a16="http://schemas.microsoft.com/office/drawing/2014/main" id="{85152927-0757-6443-A3BA-AB7A136C3F88}"/>
              </a:ext>
            </a:extLst>
          </p:cNvPr>
          <p:cNvSpPr>
            <a:spLocks noGrp="1"/>
          </p:cNvSpPr>
          <p:nvPr>
            <p:ph type="body" sz="quarter" idx="13" hasCustomPrompt="1"/>
          </p:nvPr>
        </p:nvSpPr>
        <p:spPr>
          <a:xfrm>
            <a:off x="394656"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8" name="Text Placeholder 7">
            <a:extLst>
              <a:ext uri="{FF2B5EF4-FFF2-40B4-BE49-F238E27FC236}">
                <a16:creationId xmlns:a16="http://schemas.microsoft.com/office/drawing/2014/main" id="{32113C95-47EB-844D-A98A-BB68168A9249}"/>
              </a:ext>
            </a:extLst>
          </p:cNvPr>
          <p:cNvSpPr>
            <a:spLocks noGrp="1"/>
          </p:cNvSpPr>
          <p:nvPr>
            <p:ph type="body" sz="quarter" idx="14" hasCustomPrompt="1"/>
          </p:nvPr>
        </p:nvSpPr>
        <p:spPr>
          <a:xfrm>
            <a:off x="3281292"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9" name="Text Placeholder 7">
            <a:extLst>
              <a:ext uri="{FF2B5EF4-FFF2-40B4-BE49-F238E27FC236}">
                <a16:creationId xmlns:a16="http://schemas.microsoft.com/office/drawing/2014/main" id="{F8707229-23A4-D644-9A58-E7D4AFBE254E}"/>
              </a:ext>
            </a:extLst>
          </p:cNvPr>
          <p:cNvSpPr>
            <a:spLocks noGrp="1"/>
          </p:cNvSpPr>
          <p:nvPr>
            <p:ph type="body" sz="quarter" idx="15" hasCustomPrompt="1"/>
          </p:nvPr>
        </p:nvSpPr>
        <p:spPr>
          <a:xfrm>
            <a:off x="6178154"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0" name="Text Placeholder 7">
            <a:extLst>
              <a:ext uri="{FF2B5EF4-FFF2-40B4-BE49-F238E27FC236}">
                <a16:creationId xmlns:a16="http://schemas.microsoft.com/office/drawing/2014/main" id="{FB70474B-3124-524D-A3D6-05F700E22EFF}"/>
              </a:ext>
            </a:extLst>
          </p:cNvPr>
          <p:cNvSpPr>
            <a:spLocks noGrp="1"/>
          </p:cNvSpPr>
          <p:nvPr>
            <p:ph type="body" sz="quarter" idx="16" hasCustomPrompt="1"/>
          </p:nvPr>
        </p:nvSpPr>
        <p:spPr>
          <a:xfrm>
            <a:off x="9069901"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grpSp>
        <p:nvGrpSpPr>
          <p:cNvPr id="6" name="Group 5">
            <a:extLst>
              <a:ext uri="{FF2B5EF4-FFF2-40B4-BE49-F238E27FC236}">
                <a16:creationId xmlns:a16="http://schemas.microsoft.com/office/drawing/2014/main" id="{5716C922-2039-4C00-DF5E-48DDD31F3DB6}"/>
              </a:ext>
            </a:extLst>
          </p:cNvPr>
          <p:cNvGrpSpPr/>
          <p:nvPr userDrawn="1"/>
        </p:nvGrpSpPr>
        <p:grpSpPr>
          <a:xfrm>
            <a:off x="10061333" y="6101613"/>
            <a:ext cx="1783531" cy="426186"/>
            <a:chOff x="676275" y="1096963"/>
            <a:chExt cx="5354638" cy="1279525"/>
          </a:xfrm>
        </p:grpSpPr>
        <p:sp>
          <p:nvSpPr>
            <p:cNvPr id="7" name="Freeform 1">
              <a:extLst>
                <a:ext uri="{FF2B5EF4-FFF2-40B4-BE49-F238E27FC236}">
                  <a16:creationId xmlns:a16="http://schemas.microsoft.com/office/drawing/2014/main" id="{60F07331-D565-2E8E-28B7-0FEF50C46099}"/>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C1EB637F-2571-0AB0-E6CC-442E5E239EB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99351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th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26" name="Picture Placeholder 25">
            <a:extLst>
              <a:ext uri="{FF2B5EF4-FFF2-40B4-BE49-F238E27FC236}">
                <a16:creationId xmlns:a16="http://schemas.microsoft.com/office/drawing/2014/main" id="{476CF0B3-9496-D045-9B84-3013FD3D3234}"/>
              </a:ext>
            </a:extLst>
          </p:cNvPr>
          <p:cNvSpPr>
            <a:spLocks noGrp="1"/>
          </p:cNvSpPr>
          <p:nvPr>
            <p:ph type="pic" sz="quarter" idx="10"/>
          </p:nvPr>
        </p:nvSpPr>
        <p:spPr bwMode="auto">
          <a:xfrm>
            <a:off x="1122412"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29" name="Picture Placeholder 28">
            <a:extLst>
              <a:ext uri="{FF2B5EF4-FFF2-40B4-BE49-F238E27FC236}">
                <a16:creationId xmlns:a16="http://schemas.microsoft.com/office/drawing/2014/main" id="{78AF89F4-1287-AE41-AB70-3526BD8AC52A}"/>
              </a:ext>
            </a:extLst>
          </p:cNvPr>
          <p:cNvSpPr>
            <a:spLocks noGrp="1"/>
          </p:cNvSpPr>
          <p:nvPr>
            <p:ph type="pic" sz="quarter" idx="11"/>
          </p:nvPr>
        </p:nvSpPr>
        <p:spPr bwMode="auto">
          <a:xfrm>
            <a:off x="4999339"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30" name="Picture Placeholder 29">
            <a:extLst>
              <a:ext uri="{FF2B5EF4-FFF2-40B4-BE49-F238E27FC236}">
                <a16:creationId xmlns:a16="http://schemas.microsoft.com/office/drawing/2014/main" id="{BA2F925C-D911-4145-8D09-3EB7839C93B2}"/>
              </a:ext>
            </a:extLst>
          </p:cNvPr>
          <p:cNvSpPr>
            <a:spLocks noGrp="1"/>
          </p:cNvSpPr>
          <p:nvPr>
            <p:ph type="pic" sz="quarter" idx="12"/>
          </p:nvPr>
        </p:nvSpPr>
        <p:spPr bwMode="auto">
          <a:xfrm>
            <a:off x="8876267"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31" name="Text Placeholder 7">
            <a:extLst>
              <a:ext uri="{FF2B5EF4-FFF2-40B4-BE49-F238E27FC236}">
                <a16:creationId xmlns:a16="http://schemas.microsoft.com/office/drawing/2014/main" id="{BB86CE64-B29B-BE40-926D-A040582E3AA8}"/>
              </a:ext>
            </a:extLst>
          </p:cNvPr>
          <p:cNvSpPr>
            <a:spLocks noGrp="1"/>
          </p:cNvSpPr>
          <p:nvPr>
            <p:ph type="body" sz="quarter" idx="13" hasCustomPrompt="1"/>
          </p:nvPr>
        </p:nvSpPr>
        <p:spPr>
          <a:xfrm>
            <a:off x="583750"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2" name="Text Placeholder 7">
            <a:extLst>
              <a:ext uri="{FF2B5EF4-FFF2-40B4-BE49-F238E27FC236}">
                <a16:creationId xmlns:a16="http://schemas.microsoft.com/office/drawing/2014/main" id="{2D214595-CF2F-B34C-9633-B7013D75788F}"/>
              </a:ext>
            </a:extLst>
          </p:cNvPr>
          <p:cNvSpPr>
            <a:spLocks noGrp="1"/>
          </p:cNvSpPr>
          <p:nvPr>
            <p:ph type="body" sz="quarter" idx="14" hasCustomPrompt="1"/>
          </p:nvPr>
        </p:nvSpPr>
        <p:spPr>
          <a:xfrm>
            <a:off x="4460677"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3" name="Text Placeholder 7">
            <a:extLst>
              <a:ext uri="{FF2B5EF4-FFF2-40B4-BE49-F238E27FC236}">
                <a16:creationId xmlns:a16="http://schemas.microsoft.com/office/drawing/2014/main" id="{7A9A987C-4A7C-E740-A22A-52E4E6265FC6}"/>
              </a:ext>
            </a:extLst>
          </p:cNvPr>
          <p:cNvSpPr>
            <a:spLocks noGrp="1"/>
          </p:cNvSpPr>
          <p:nvPr>
            <p:ph type="body" sz="quarter" idx="15" hasCustomPrompt="1"/>
          </p:nvPr>
        </p:nvSpPr>
        <p:spPr>
          <a:xfrm>
            <a:off x="8337604"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grpSp>
        <p:nvGrpSpPr>
          <p:cNvPr id="5" name="Group 4">
            <a:extLst>
              <a:ext uri="{FF2B5EF4-FFF2-40B4-BE49-F238E27FC236}">
                <a16:creationId xmlns:a16="http://schemas.microsoft.com/office/drawing/2014/main" id="{B3E3EF29-4762-9131-FD0A-7C754DF7180F}"/>
              </a:ext>
            </a:extLst>
          </p:cNvPr>
          <p:cNvGrpSpPr/>
          <p:nvPr userDrawn="1"/>
        </p:nvGrpSpPr>
        <p:grpSpPr>
          <a:xfrm>
            <a:off x="10061333" y="6101613"/>
            <a:ext cx="1783531" cy="426186"/>
            <a:chOff x="676275" y="1096963"/>
            <a:chExt cx="5354638" cy="1279525"/>
          </a:xfrm>
        </p:grpSpPr>
        <p:sp>
          <p:nvSpPr>
            <p:cNvPr id="6" name="Freeform 1">
              <a:extLst>
                <a:ext uri="{FF2B5EF4-FFF2-40B4-BE49-F238E27FC236}">
                  <a16:creationId xmlns:a16="http://schemas.microsoft.com/office/drawing/2014/main" id="{BF39E329-2986-7503-6178-43657FCDAA7C}"/>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2">
              <a:extLst>
                <a:ext uri="{FF2B5EF4-FFF2-40B4-BE49-F238E27FC236}">
                  <a16:creationId xmlns:a16="http://schemas.microsoft.com/office/drawing/2014/main" id="{E1A8EAC5-F413-1215-03AE-D939AE912020}"/>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0981810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a:t>This is a breaker page, it can be used to split topics</a:t>
            </a:r>
          </a:p>
        </p:txBody>
      </p:sp>
      <p:grpSp>
        <p:nvGrpSpPr>
          <p:cNvPr id="4" name="Group 3">
            <a:extLst>
              <a:ext uri="{FF2B5EF4-FFF2-40B4-BE49-F238E27FC236}">
                <a16:creationId xmlns:a16="http://schemas.microsoft.com/office/drawing/2014/main" id="{5F1DB08E-EE08-373F-CBBA-82E46234917D}"/>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9A3DB978-72ED-52DF-18B6-590955FAD81F}"/>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EDE35A14-DD81-8861-6560-C309A1A115CC}"/>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876679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Breaker page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a:solidFill>
                  <a:schemeClr val="accent2"/>
                </a:solidFill>
                <a:latin typeface="gatebase Medium" pitchFamily="2"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grpSp>
        <p:nvGrpSpPr>
          <p:cNvPr id="6" name="Group 5">
            <a:extLst>
              <a:ext uri="{FF2B5EF4-FFF2-40B4-BE49-F238E27FC236}">
                <a16:creationId xmlns:a16="http://schemas.microsoft.com/office/drawing/2014/main" id="{1F5111F5-9702-A7E7-132C-5EA76CE247BE}"/>
              </a:ext>
            </a:extLst>
          </p:cNvPr>
          <p:cNvGrpSpPr/>
          <p:nvPr userDrawn="1"/>
        </p:nvGrpSpPr>
        <p:grpSpPr>
          <a:xfrm>
            <a:off x="10061333" y="6101613"/>
            <a:ext cx="1783531" cy="426186"/>
            <a:chOff x="676275" y="1096963"/>
            <a:chExt cx="5354638" cy="1279525"/>
          </a:xfrm>
        </p:grpSpPr>
        <p:sp>
          <p:nvSpPr>
            <p:cNvPr id="7" name="Freeform 1">
              <a:extLst>
                <a:ext uri="{FF2B5EF4-FFF2-40B4-BE49-F238E27FC236}">
                  <a16:creationId xmlns:a16="http://schemas.microsoft.com/office/drawing/2014/main" id="{4B6F5F92-25B0-879C-62A1-E7A53F698350}"/>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2">
              <a:extLst>
                <a:ext uri="{FF2B5EF4-FFF2-40B4-BE49-F238E27FC236}">
                  <a16:creationId xmlns:a16="http://schemas.microsoft.com/office/drawing/2014/main" id="{9A46653F-9BD5-6021-0346-261B012C1FBB}"/>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8350112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515762" y="1227052"/>
            <a:ext cx="9442450" cy="3703637"/>
          </a:xfrm>
        </p:spPr>
        <p:txBody>
          <a:bodyPr anchor="ctr">
            <a:normAutofit/>
          </a:bodyPr>
          <a:lstStyle>
            <a:lvl1pPr algn="ctr">
              <a:lnSpc>
                <a:spcPct val="120000"/>
              </a:lnSpc>
              <a:defRPr sz="4000" b="0" i="0" baseline="0">
                <a:solidFill>
                  <a:schemeClr val="tx2"/>
                </a:solidFill>
                <a:latin typeface="gatebase Medium" pitchFamily="2" charset="77"/>
                <a:cs typeface="gatebase Medium" pitchFamily="2"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515762" y="4930689"/>
            <a:ext cx="9442450" cy="881063"/>
          </a:xfrm>
        </p:spPr>
        <p:txBody>
          <a:bodyPr/>
          <a:lstStyle>
            <a:lvl1pPr marL="0" indent="0" algn="ctr">
              <a:buNone/>
              <a:defRPr sz="3200" b="0" i="0" baseline="0">
                <a:solidFill>
                  <a:schemeClr val="tx1"/>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grpSp>
        <p:nvGrpSpPr>
          <p:cNvPr id="4" name="Group 3">
            <a:extLst>
              <a:ext uri="{FF2B5EF4-FFF2-40B4-BE49-F238E27FC236}">
                <a16:creationId xmlns:a16="http://schemas.microsoft.com/office/drawing/2014/main" id="{9F9080EF-9552-C1D4-C383-84F611663903}"/>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D1B42965-A0A4-A351-DDC0-7DF9E6CED42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CD8FE5E2-E36D-7B1B-1905-566A2753E8C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19168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9604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9383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Redgate_Re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FA178D-A90E-75EE-1879-1B653E85B701}"/>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31039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05032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6.xml"/><Relationship Id="rId1" Type="http://schemas.openxmlformats.org/officeDocument/2006/relationships/slideLayout" Target="../slideLayouts/slideLayout65.xml"/><Relationship Id="rId4" Type="http://schemas.openxmlformats.org/officeDocument/2006/relationships/image" Target="../media/image6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6"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6">
            <a:extLst>
              <a:ext uri="{96DAC541-7B7A-43D3-8B79-37D633B846F1}">
                <asvg:svgBlip xmlns:asvg="http://schemas.microsoft.com/office/drawing/2016/SVG/main" r:embed="rId67"/>
              </a:ext>
            </a:extLst>
          </a:blip>
          <a:srcRect/>
          <a:stretch/>
        </p:blipFill>
        <p:spPr>
          <a:xfrm rot="5400000">
            <a:off x="9509919" y="2743200"/>
            <a:ext cx="6858000" cy="1371600"/>
          </a:xfrm>
          <a:prstGeom prst="rect">
            <a:avLst/>
          </a:prstGeom>
        </p:spPr>
      </p:pic>
      <p:grpSp>
        <p:nvGrpSpPr>
          <p:cNvPr id="5" name="Group 4">
            <a:extLst>
              <a:ext uri="{FF2B5EF4-FFF2-40B4-BE49-F238E27FC236}">
                <a16:creationId xmlns:a16="http://schemas.microsoft.com/office/drawing/2014/main" id="{D5732E20-D956-500D-8A8F-B2C0E85A5D86}"/>
              </a:ext>
            </a:extLst>
          </p:cNvPr>
          <p:cNvGrpSpPr/>
          <p:nvPr userDrawn="1"/>
        </p:nvGrpSpPr>
        <p:grpSpPr>
          <a:xfrm>
            <a:off x="13785819" y="-19050"/>
            <a:ext cx="3785616" cy="6858000"/>
            <a:chOff x="22177344" y="0"/>
            <a:chExt cx="3785616" cy="6858000"/>
          </a:xfrm>
        </p:grpSpPr>
        <p:grpSp>
          <p:nvGrpSpPr>
            <p:cNvPr id="6" name="Group 5">
              <a:extLst>
                <a:ext uri="{FF2B5EF4-FFF2-40B4-BE49-F238E27FC236}">
                  <a16:creationId xmlns:a16="http://schemas.microsoft.com/office/drawing/2014/main" id="{9A8386A4-E82F-2BB0-BBD7-C8C373D557BA}"/>
                </a:ext>
              </a:extLst>
            </p:cNvPr>
            <p:cNvGrpSpPr/>
            <p:nvPr userDrawn="1"/>
          </p:nvGrpSpPr>
          <p:grpSpPr>
            <a:xfrm>
              <a:off x="22177344" y="0"/>
              <a:ext cx="3785616" cy="772614"/>
              <a:chOff x="15862269" y="26282"/>
              <a:chExt cx="3785616" cy="772614"/>
            </a:xfrm>
          </p:grpSpPr>
          <p:sp>
            <p:nvSpPr>
              <p:cNvPr id="228" name="TextBox 227">
                <a:extLst>
                  <a:ext uri="{FF2B5EF4-FFF2-40B4-BE49-F238E27FC236}">
                    <a16:creationId xmlns:a16="http://schemas.microsoft.com/office/drawing/2014/main" id="{25014E0E-3932-D7EC-5ED3-D155D7CC24D3}"/>
                  </a:ext>
                </a:extLst>
              </p:cNvPr>
              <p:cNvSpPr txBox="1"/>
              <p:nvPr/>
            </p:nvSpPr>
            <p:spPr>
              <a:xfrm>
                <a:off x="15862269" y="26282"/>
                <a:ext cx="365760" cy="366254"/>
              </a:xfrm>
              <a:prstGeom prst="rect">
                <a:avLst/>
              </a:prstGeom>
              <a:noFill/>
            </p:spPr>
            <p:txBody>
              <a:bodyPr wrap="square" lIns="0" tIns="0" rIns="0" bIns="256032" rtlCol="0" anchor="b" anchorCtr="0">
                <a:spAutoFit/>
              </a:bodyPr>
              <a:lstStyle/>
              <a:p>
                <a:r>
                  <a:rPr lang="en-US"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1</a:t>
                </a:r>
              </a:p>
            </p:txBody>
          </p:sp>
          <p:sp>
            <p:nvSpPr>
              <p:cNvPr id="229" name="TextBox 228">
                <a:extLst>
                  <a:ext uri="{FF2B5EF4-FFF2-40B4-BE49-F238E27FC236}">
                    <a16:creationId xmlns:a16="http://schemas.microsoft.com/office/drawing/2014/main" id="{300F468A-C57F-AC86-3ED4-8097BA35E113}"/>
                  </a:ext>
                  <a:ext uri="{C183D7F6-B498-43B3-948B-1728B52AA6E4}">
                    <adec:decorative xmlns:adec="http://schemas.microsoft.com/office/drawing/2017/decorative" val="1"/>
                  </a:ext>
                </a:extLst>
              </p:cNvPr>
              <p:cNvSpPr txBox="1">
                <a:spLocks/>
              </p:cNvSpPr>
              <p:nvPr/>
            </p:nvSpPr>
            <p:spPr>
              <a:xfrm>
                <a:off x="15862269" y="150880"/>
                <a:ext cx="457200" cy="241657"/>
              </a:xfrm>
              <a:prstGeom prst="rect">
                <a:avLst/>
              </a:prstGeom>
              <a:solidFill>
                <a:srgbClr val="318581"/>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230" name="TextBox 229">
                <a:extLst>
                  <a:ext uri="{FF2B5EF4-FFF2-40B4-BE49-F238E27FC236}">
                    <a16:creationId xmlns:a16="http://schemas.microsoft.com/office/drawing/2014/main" id="{0A871ECA-7AD3-8F49-3E95-94F7A4915145}"/>
                  </a:ext>
                  <a:ext uri="{C183D7F6-B498-43B3-948B-1728B52AA6E4}">
                    <adec:decorative xmlns:adec="http://schemas.microsoft.com/office/drawing/2017/decorative" val="1"/>
                  </a:ext>
                </a:extLst>
              </p:cNvPr>
              <p:cNvSpPr txBox="1">
                <a:spLocks/>
              </p:cNvSpPr>
              <p:nvPr/>
            </p:nvSpPr>
            <p:spPr>
              <a:xfrm>
                <a:off x="16337757" y="150880"/>
                <a:ext cx="457200" cy="241657"/>
              </a:xfrm>
              <a:prstGeom prst="rect">
                <a:avLst/>
              </a:prstGeom>
              <a:solidFill>
                <a:srgbClr val="0A6BB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kumimoji="0" lang="en-CA" sz="500" b="1" i="0" u="none" strike="noStrike" kern="1200" cap="none" spc="0" normalizeH="0" baseline="0" noProof="0">
                  <a:ln w="3175">
                    <a:noFill/>
                  </a:ln>
                  <a:gradFill>
                    <a:gsLst>
                      <a:gs pos="90826">
                        <a:srgbClr val="FFFFFF"/>
                      </a:gs>
                      <a:gs pos="6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31" name="TextBox 230">
                <a:extLst>
                  <a:ext uri="{FF2B5EF4-FFF2-40B4-BE49-F238E27FC236}">
                    <a16:creationId xmlns:a16="http://schemas.microsoft.com/office/drawing/2014/main" id="{07612886-5154-CCB7-455D-BEB88D777363}"/>
                  </a:ext>
                  <a:ext uri="{C183D7F6-B498-43B3-948B-1728B52AA6E4}">
                    <adec:decorative xmlns:adec="http://schemas.microsoft.com/office/drawing/2017/decorative" val="1"/>
                  </a:ext>
                </a:extLst>
              </p:cNvPr>
              <p:cNvSpPr txBox="1">
                <a:spLocks/>
              </p:cNvSpPr>
              <p:nvPr/>
            </p:nvSpPr>
            <p:spPr>
              <a:xfrm>
                <a:off x="16813245" y="150880"/>
                <a:ext cx="457200" cy="241657"/>
              </a:xfrm>
              <a:prstGeom prst="rect">
                <a:avLst/>
              </a:prstGeom>
              <a:solidFill>
                <a:srgbClr val="AC35A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232" name="TextBox 231">
                <a:extLst>
                  <a:ext uri="{FF2B5EF4-FFF2-40B4-BE49-F238E27FC236}">
                    <a16:creationId xmlns:a16="http://schemas.microsoft.com/office/drawing/2014/main" id="{2F859231-C283-29B5-E248-FA1509A47D86}"/>
                  </a:ext>
                  <a:ext uri="{C183D7F6-B498-43B3-948B-1728B52AA6E4}">
                    <adec:decorative xmlns:adec="http://schemas.microsoft.com/office/drawing/2017/decorative" val="1"/>
                  </a:ext>
                </a:extLst>
              </p:cNvPr>
              <p:cNvSpPr txBox="1">
                <a:spLocks/>
              </p:cNvSpPr>
              <p:nvPr/>
            </p:nvSpPr>
            <p:spPr>
              <a:xfrm>
                <a:off x="17288733" y="150880"/>
                <a:ext cx="457200" cy="241657"/>
              </a:xfrm>
              <a:prstGeom prst="rect">
                <a:avLst/>
              </a:prstGeom>
              <a:solidFill>
                <a:srgbClr val="F65567"/>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233" name="TextBox 232">
                <a:extLst>
                  <a:ext uri="{FF2B5EF4-FFF2-40B4-BE49-F238E27FC236}">
                    <a16:creationId xmlns:a16="http://schemas.microsoft.com/office/drawing/2014/main" id="{612DF851-FBCD-D55E-E6EF-7C14DC07634C}"/>
                  </a:ext>
                  <a:ext uri="{C183D7F6-B498-43B3-948B-1728B52AA6E4}">
                    <adec:decorative xmlns:adec="http://schemas.microsoft.com/office/drawing/2017/decorative" val="1"/>
                  </a:ext>
                </a:extLst>
              </p:cNvPr>
              <p:cNvSpPr txBox="1">
                <a:spLocks/>
              </p:cNvSpPr>
              <p:nvPr/>
            </p:nvSpPr>
            <p:spPr>
              <a:xfrm flipH="1">
                <a:off x="15862269" y="150880"/>
                <a:ext cx="457200" cy="241657"/>
              </a:xfrm>
              <a:prstGeom prst="rtTriangle">
                <a:avLst/>
              </a:prstGeom>
              <a:solidFill>
                <a:srgbClr val="41AFA1"/>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34" name="TextBox 233">
                <a:extLst>
                  <a:ext uri="{FF2B5EF4-FFF2-40B4-BE49-F238E27FC236}">
                    <a16:creationId xmlns:a16="http://schemas.microsoft.com/office/drawing/2014/main" id="{4F15DFB8-B351-4AC5-3EA3-A596EC1A5F2E}"/>
                  </a:ext>
                  <a:ext uri="{C183D7F6-B498-43B3-948B-1728B52AA6E4}">
                    <adec:decorative xmlns:adec="http://schemas.microsoft.com/office/drawing/2017/decorative" val="1"/>
                  </a:ext>
                </a:extLst>
              </p:cNvPr>
              <p:cNvSpPr txBox="1">
                <a:spLocks/>
              </p:cNvSpPr>
              <p:nvPr/>
            </p:nvSpPr>
            <p:spPr>
              <a:xfrm flipH="1">
                <a:off x="16337757" y="150880"/>
                <a:ext cx="457200" cy="241657"/>
              </a:xfrm>
              <a:prstGeom prst="rtTriangle">
                <a:avLst/>
              </a:prstGeom>
              <a:solidFill>
                <a:srgbClr val="46A0DE"/>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35" name="TextBox 234">
                <a:extLst>
                  <a:ext uri="{FF2B5EF4-FFF2-40B4-BE49-F238E27FC236}">
                    <a16:creationId xmlns:a16="http://schemas.microsoft.com/office/drawing/2014/main" id="{49987C8E-AC3D-BAD0-ACFB-01A894F30705}"/>
                  </a:ext>
                  <a:ext uri="{C183D7F6-B498-43B3-948B-1728B52AA6E4}">
                    <adec:decorative xmlns:adec="http://schemas.microsoft.com/office/drawing/2017/decorative" val="1"/>
                  </a:ext>
                </a:extLst>
              </p:cNvPr>
              <p:cNvSpPr txBox="1">
                <a:spLocks/>
              </p:cNvSpPr>
              <p:nvPr/>
            </p:nvSpPr>
            <p:spPr>
              <a:xfrm flipH="1">
                <a:off x="16813245" y="150880"/>
                <a:ext cx="457200" cy="241657"/>
              </a:xfrm>
              <a:prstGeom prst="rtTriangle">
                <a:avLst/>
              </a:prstGeom>
              <a:solidFill>
                <a:srgbClr val="CA6CC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36" name="TextBox 235">
                <a:extLst>
                  <a:ext uri="{FF2B5EF4-FFF2-40B4-BE49-F238E27FC236}">
                    <a16:creationId xmlns:a16="http://schemas.microsoft.com/office/drawing/2014/main" id="{F9F8E1AD-20F8-17CE-0B29-C5EDF32FEF2F}"/>
                  </a:ext>
                  <a:ext uri="{C183D7F6-B498-43B3-948B-1728B52AA6E4}">
                    <adec:decorative xmlns:adec="http://schemas.microsoft.com/office/drawing/2017/decorative" val="1"/>
                  </a:ext>
                </a:extLst>
              </p:cNvPr>
              <p:cNvSpPr txBox="1">
                <a:spLocks/>
              </p:cNvSpPr>
              <p:nvPr/>
            </p:nvSpPr>
            <p:spPr>
              <a:xfrm flipH="1">
                <a:off x="17288733" y="150880"/>
                <a:ext cx="457200" cy="241657"/>
              </a:xfrm>
              <a:prstGeom prst="rtTriangle">
                <a:avLst/>
              </a:prstGeom>
              <a:solidFill>
                <a:srgbClr val="F97483"/>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37" name="TextBox 236">
                <a:extLst>
                  <a:ext uri="{FF2B5EF4-FFF2-40B4-BE49-F238E27FC236}">
                    <a16:creationId xmlns:a16="http://schemas.microsoft.com/office/drawing/2014/main" id="{73159531-2CFC-A11C-E16B-F62949C1D100}"/>
                  </a:ext>
                </a:extLst>
              </p:cNvPr>
              <p:cNvSpPr txBox="1"/>
              <p:nvPr/>
            </p:nvSpPr>
            <p:spPr>
              <a:xfrm>
                <a:off x="17764221" y="26282"/>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Colored header</a:t>
                </a:r>
              </a:p>
            </p:txBody>
          </p:sp>
          <p:sp>
            <p:nvSpPr>
              <p:cNvPr id="238" name="TextBox 237">
                <a:extLst>
                  <a:ext uri="{FF2B5EF4-FFF2-40B4-BE49-F238E27FC236}">
                    <a16:creationId xmlns:a16="http://schemas.microsoft.com/office/drawing/2014/main" id="{25F3D5BD-94D0-7DE7-5A3F-9721F6304AF7}"/>
                  </a:ext>
                  <a:ext uri="{C183D7F6-B498-43B3-948B-1728B52AA6E4}">
                    <adec:decorative xmlns:adec="http://schemas.microsoft.com/office/drawing/2017/decorative" val="1"/>
                  </a:ext>
                </a:extLst>
              </p:cNvPr>
              <p:cNvSpPr txBox="1">
                <a:spLocks/>
              </p:cNvSpPr>
              <p:nvPr/>
            </p:nvSpPr>
            <p:spPr>
              <a:xfrm>
                <a:off x="17764221" y="150880"/>
                <a:ext cx="457200" cy="241657"/>
              </a:xfrm>
              <a:prstGeom prst="rect">
                <a:avLst/>
              </a:prstGeom>
              <a:solidFill>
                <a:srgbClr val="2E231C"/>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239" name="TextBox 238">
                <a:extLst>
                  <a:ext uri="{FF2B5EF4-FFF2-40B4-BE49-F238E27FC236}">
                    <a16:creationId xmlns:a16="http://schemas.microsoft.com/office/drawing/2014/main" id="{1177CB0A-ABC6-7B5D-291F-E3534D183D19}"/>
                  </a:ext>
                  <a:ext uri="{C183D7F6-B498-43B3-948B-1728B52AA6E4}">
                    <adec:decorative xmlns:adec="http://schemas.microsoft.com/office/drawing/2017/decorative" val="1"/>
                  </a:ext>
                </a:extLst>
              </p:cNvPr>
              <p:cNvSpPr txBox="1">
                <a:spLocks/>
              </p:cNvSpPr>
              <p:nvPr/>
            </p:nvSpPr>
            <p:spPr>
              <a:xfrm flipH="1">
                <a:off x="17764221" y="150880"/>
                <a:ext cx="457200" cy="241657"/>
              </a:xfrm>
              <a:prstGeom prst="rtTriangle">
                <a:avLst/>
              </a:prstGeom>
              <a:solidFill>
                <a:srgbClr val="D7D2CB"/>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40" name="TextBox 239">
                <a:extLst>
                  <a:ext uri="{FF2B5EF4-FFF2-40B4-BE49-F238E27FC236}">
                    <a16:creationId xmlns:a16="http://schemas.microsoft.com/office/drawing/2014/main" id="{4A30C2AD-A67A-676A-DD79-46DCD9B264C8}"/>
                  </a:ext>
                </a:extLst>
              </p:cNvPr>
              <p:cNvSpPr txBox="1"/>
              <p:nvPr/>
            </p:nvSpPr>
            <p:spPr>
              <a:xfrm>
                <a:off x="15862269" y="432642"/>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Container</a:t>
                </a:r>
              </a:p>
            </p:txBody>
          </p:sp>
          <p:sp>
            <p:nvSpPr>
              <p:cNvPr id="241" name="TextBox 240">
                <a:extLst>
                  <a:ext uri="{FF2B5EF4-FFF2-40B4-BE49-F238E27FC236}">
                    <a16:creationId xmlns:a16="http://schemas.microsoft.com/office/drawing/2014/main" id="{91FFA29B-C73B-E723-18EE-89587EED738D}"/>
                  </a:ext>
                  <a:ext uri="{C183D7F6-B498-43B3-948B-1728B52AA6E4}">
                    <adec:decorative xmlns:adec="http://schemas.microsoft.com/office/drawing/2017/decorative" val="1"/>
                  </a:ext>
                </a:extLst>
              </p:cNvPr>
              <p:cNvSpPr txBox="1">
                <a:spLocks/>
              </p:cNvSpPr>
              <p:nvPr/>
            </p:nvSpPr>
            <p:spPr>
              <a:xfrm>
                <a:off x="15862269" y="557239"/>
                <a:ext cx="457200" cy="241657"/>
              </a:xfrm>
              <a:prstGeom prst="rect">
                <a:avLst/>
              </a:prstGeom>
              <a:solidFill>
                <a:srgbClr val="73391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932780" fontAlgn="auto">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242" name="TextBox 241">
                <a:extLst>
                  <a:ext uri="{FF2B5EF4-FFF2-40B4-BE49-F238E27FC236}">
                    <a16:creationId xmlns:a16="http://schemas.microsoft.com/office/drawing/2014/main" id="{64951D4B-C1B1-1ACD-836C-7452BF02CA35}"/>
                  </a:ext>
                  <a:ext uri="{C183D7F6-B498-43B3-948B-1728B52AA6E4}">
                    <adec:decorative xmlns:adec="http://schemas.microsoft.com/office/drawing/2017/decorative" val="1"/>
                  </a:ext>
                </a:extLst>
              </p:cNvPr>
              <p:cNvSpPr txBox="1">
                <a:spLocks/>
              </p:cNvSpPr>
              <p:nvPr/>
            </p:nvSpPr>
            <p:spPr>
              <a:xfrm>
                <a:off x="16337757" y="557239"/>
                <a:ext cx="457200" cy="241657"/>
              </a:xfrm>
              <a:prstGeom prst="rect">
                <a:avLst/>
              </a:prstGeom>
              <a:solidFill>
                <a:srgbClr val="45414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932780" fontAlgn="auto">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243" name="TextBox 242">
                <a:extLst>
                  <a:ext uri="{FF2B5EF4-FFF2-40B4-BE49-F238E27FC236}">
                    <a16:creationId xmlns:a16="http://schemas.microsoft.com/office/drawing/2014/main" id="{950B429D-01B8-E105-E270-2787C59FF68C}"/>
                  </a:ext>
                  <a:ext uri="{C183D7F6-B498-43B3-948B-1728B52AA6E4}">
                    <adec:decorative xmlns:adec="http://schemas.microsoft.com/office/drawing/2017/decorative" val="1"/>
                  </a:ext>
                </a:extLst>
              </p:cNvPr>
              <p:cNvSpPr txBox="1">
                <a:spLocks/>
              </p:cNvSpPr>
              <p:nvPr/>
            </p:nvSpPr>
            <p:spPr>
              <a:xfrm flipH="1">
                <a:off x="16337757" y="557239"/>
                <a:ext cx="457200" cy="241657"/>
              </a:xfrm>
              <a:prstGeom prst="rtTriangle">
                <a:avLst/>
              </a:prstGeom>
              <a:solidFill>
                <a:srgbClr val="FFE8E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1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600"/>
              </a:p>
            </p:txBody>
          </p:sp>
          <p:sp>
            <p:nvSpPr>
              <p:cNvPr id="244" name="TextBox 243">
                <a:extLst>
                  <a:ext uri="{FF2B5EF4-FFF2-40B4-BE49-F238E27FC236}">
                    <a16:creationId xmlns:a16="http://schemas.microsoft.com/office/drawing/2014/main" id="{9A48568B-F8FA-229D-5DC3-CC068341C885}"/>
                  </a:ext>
                  <a:ext uri="{C183D7F6-B498-43B3-948B-1728B52AA6E4}">
                    <adec:decorative xmlns:adec="http://schemas.microsoft.com/office/drawing/2017/decorative" val="1"/>
                  </a:ext>
                </a:extLst>
              </p:cNvPr>
              <p:cNvSpPr txBox="1">
                <a:spLocks/>
              </p:cNvSpPr>
              <p:nvPr/>
            </p:nvSpPr>
            <p:spPr>
              <a:xfrm flipH="1">
                <a:off x="15862269" y="557239"/>
                <a:ext cx="457200" cy="241657"/>
              </a:xfrm>
              <a:prstGeom prst="rtTriangle">
                <a:avLst/>
              </a:prstGeom>
              <a:solidFill>
                <a:srgbClr val="ECECE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1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600"/>
              </a:p>
            </p:txBody>
          </p:sp>
          <p:sp>
            <p:nvSpPr>
              <p:cNvPr id="245" name="TextBox 244">
                <a:extLst>
                  <a:ext uri="{FF2B5EF4-FFF2-40B4-BE49-F238E27FC236}">
                    <a16:creationId xmlns:a16="http://schemas.microsoft.com/office/drawing/2014/main" id="{16C30039-0610-E9F5-386F-1238852265CA}"/>
                  </a:ext>
                </a:extLst>
              </p:cNvPr>
              <p:cNvSpPr txBox="1"/>
              <p:nvPr/>
            </p:nvSpPr>
            <p:spPr>
              <a:xfrm>
                <a:off x="16813245" y="432642"/>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Light overlay</a:t>
                </a:r>
              </a:p>
            </p:txBody>
          </p:sp>
          <p:sp>
            <p:nvSpPr>
              <p:cNvPr id="246" name="TextBox 245">
                <a:extLst>
                  <a:ext uri="{FF2B5EF4-FFF2-40B4-BE49-F238E27FC236}">
                    <a16:creationId xmlns:a16="http://schemas.microsoft.com/office/drawing/2014/main" id="{0C8FE8E3-6618-09A8-93CB-9A7814D9E76D}"/>
                  </a:ext>
                  <a:ext uri="{C183D7F6-B498-43B3-948B-1728B52AA6E4}">
                    <adec:decorative xmlns:adec="http://schemas.microsoft.com/office/drawing/2017/decorative" val="1"/>
                  </a:ext>
                </a:extLst>
              </p:cNvPr>
              <p:cNvSpPr txBox="1">
                <a:spLocks/>
              </p:cNvSpPr>
              <p:nvPr/>
            </p:nvSpPr>
            <p:spPr>
              <a:xfrm>
                <a:off x="17288733" y="557239"/>
                <a:ext cx="457200" cy="241657"/>
              </a:xfrm>
              <a:prstGeom prst="rect">
                <a:avLst/>
              </a:prstGeom>
              <a:solidFill>
                <a:srgbClr val="FFE8E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1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600"/>
              </a:p>
            </p:txBody>
          </p:sp>
          <p:sp>
            <p:nvSpPr>
              <p:cNvPr id="247" name="TextBox 246">
                <a:extLst>
                  <a:ext uri="{FF2B5EF4-FFF2-40B4-BE49-F238E27FC236}">
                    <a16:creationId xmlns:a16="http://schemas.microsoft.com/office/drawing/2014/main" id="{25732DB2-483B-D709-936C-4FA13FA48DE7}"/>
                  </a:ext>
                  <a:ext uri="{C183D7F6-B498-43B3-948B-1728B52AA6E4}">
                    <adec:decorative xmlns:adec="http://schemas.microsoft.com/office/drawing/2017/decorative" val="1"/>
                  </a:ext>
                </a:extLst>
              </p:cNvPr>
              <p:cNvSpPr txBox="1">
                <a:spLocks/>
              </p:cNvSpPr>
              <p:nvPr/>
            </p:nvSpPr>
            <p:spPr>
              <a:xfrm>
                <a:off x="16813245" y="557239"/>
                <a:ext cx="457200" cy="241657"/>
              </a:xfrm>
              <a:prstGeom prst="rect">
                <a:avLst/>
              </a:prstGeom>
              <a:solidFill>
                <a:srgbClr val="ECECE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1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600"/>
              </a:p>
            </p:txBody>
          </p:sp>
          <p:sp>
            <p:nvSpPr>
              <p:cNvPr id="248" name="TextBox 247">
                <a:extLst>
                  <a:ext uri="{FF2B5EF4-FFF2-40B4-BE49-F238E27FC236}">
                    <a16:creationId xmlns:a16="http://schemas.microsoft.com/office/drawing/2014/main" id="{61198765-55DB-A426-840D-D2137E88AF66}"/>
                  </a:ext>
                </a:extLst>
              </p:cNvPr>
              <p:cNvSpPr txBox="1"/>
              <p:nvPr/>
            </p:nvSpPr>
            <p:spPr>
              <a:xfrm>
                <a:off x="17764221" y="432642"/>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Dark overlay</a:t>
                </a:r>
              </a:p>
            </p:txBody>
          </p:sp>
          <p:sp>
            <p:nvSpPr>
              <p:cNvPr id="249" name="TextBox 248">
                <a:extLst>
                  <a:ext uri="{FF2B5EF4-FFF2-40B4-BE49-F238E27FC236}">
                    <a16:creationId xmlns:a16="http://schemas.microsoft.com/office/drawing/2014/main" id="{A1E50AD3-B981-3EAC-B6BA-58EF0BD11827}"/>
                  </a:ext>
                  <a:ext uri="{C183D7F6-B498-43B3-948B-1728B52AA6E4}">
                    <adec:decorative xmlns:adec="http://schemas.microsoft.com/office/drawing/2017/decorative" val="1"/>
                  </a:ext>
                </a:extLst>
              </p:cNvPr>
              <p:cNvSpPr txBox="1">
                <a:spLocks/>
              </p:cNvSpPr>
              <p:nvPr/>
            </p:nvSpPr>
            <p:spPr>
              <a:xfrm>
                <a:off x="17764221" y="557239"/>
                <a:ext cx="457200" cy="241657"/>
              </a:xfrm>
              <a:prstGeom prst="rect">
                <a:avLst/>
              </a:prstGeom>
              <a:solidFill>
                <a:srgbClr val="225B6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932780" fontAlgn="auto">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250" name="TextBox 249">
                <a:extLst>
                  <a:ext uri="{FF2B5EF4-FFF2-40B4-BE49-F238E27FC236}">
                    <a16:creationId xmlns:a16="http://schemas.microsoft.com/office/drawing/2014/main" id="{353E8528-662F-9122-EE0D-0BB749DCD38C}"/>
                  </a:ext>
                  <a:ext uri="{C183D7F6-B498-43B3-948B-1728B52AA6E4}">
                    <adec:decorative xmlns:adec="http://schemas.microsoft.com/office/drawing/2017/decorative" val="1"/>
                  </a:ext>
                </a:extLst>
              </p:cNvPr>
              <p:cNvSpPr txBox="1">
                <a:spLocks/>
              </p:cNvSpPr>
              <p:nvPr/>
            </p:nvSpPr>
            <p:spPr>
              <a:xfrm>
                <a:off x="18239709" y="557239"/>
                <a:ext cx="457200" cy="241657"/>
              </a:xfrm>
              <a:prstGeom prst="rect">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932780" fontAlgn="auto">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251" name="TextBox 250">
                <a:extLst>
                  <a:ext uri="{FF2B5EF4-FFF2-40B4-BE49-F238E27FC236}">
                    <a16:creationId xmlns:a16="http://schemas.microsoft.com/office/drawing/2014/main" id="{C6882721-0AB8-0C86-4997-1E69F6E0FCB8}"/>
                  </a:ext>
                  <a:ext uri="{C183D7F6-B498-43B3-948B-1728B52AA6E4}">
                    <adec:decorative xmlns:adec="http://schemas.microsoft.com/office/drawing/2017/decorative" val="1"/>
                  </a:ext>
                </a:extLst>
              </p:cNvPr>
              <p:cNvSpPr txBox="1">
                <a:spLocks/>
              </p:cNvSpPr>
              <p:nvPr/>
            </p:nvSpPr>
            <p:spPr>
              <a:xfrm>
                <a:off x="18715197" y="557239"/>
                <a:ext cx="457200" cy="241657"/>
              </a:xfrm>
              <a:prstGeom prst="rect">
                <a:avLst/>
              </a:prstGeom>
              <a:solidFill>
                <a:srgbClr val="463668"/>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932780" fontAlgn="auto">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252" name="TextBox 251">
                <a:extLst>
                  <a:ext uri="{FF2B5EF4-FFF2-40B4-BE49-F238E27FC236}">
                    <a16:creationId xmlns:a16="http://schemas.microsoft.com/office/drawing/2014/main" id="{897EA6A9-A6B2-2037-9C88-8E9DBEDAC57D}"/>
                  </a:ext>
                  <a:ext uri="{C183D7F6-B498-43B3-948B-1728B52AA6E4}">
                    <adec:decorative xmlns:adec="http://schemas.microsoft.com/office/drawing/2017/decorative" val="1"/>
                  </a:ext>
                </a:extLst>
              </p:cNvPr>
              <p:cNvSpPr txBox="1">
                <a:spLocks/>
              </p:cNvSpPr>
              <p:nvPr/>
            </p:nvSpPr>
            <p:spPr>
              <a:xfrm>
                <a:off x="19190685" y="557239"/>
                <a:ext cx="457200" cy="241657"/>
              </a:xfrm>
              <a:prstGeom prst="rect">
                <a:avLst/>
              </a:prstGeom>
              <a:solidFill>
                <a:srgbClr val="73391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932780" fontAlgn="auto">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grpSp>
        <p:grpSp>
          <p:nvGrpSpPr>
            <p:cNvPr id="8" name="Group 7">
              <a:extLst>
                <a:ext uri="{FF2B5EF4-FFF2-40B4-BE49-F238E27FC236}">
                  <a16:creationId xmlns:a16="http://schemas.microsoft.com/office/drawing/2014/main" id="{227F3184-F65A-F23E-7540-92FA0EDE5A44}"/>
                </a:ext>
              </a:extLst>
            </p:cNvPr>
            <p:cNvGrpSpPr/>
            <p:nvPr userDrawn="1"/>
          </p:nvGrpSpPr>
          <p:grpSpPr>
            <a:xfrm>
              <a:off x="22177344" y="1014231"/>
              <a:ext cx="2834640" cy="772614"/>
              <a:chOff x="15862269" y="1033109"/>
              <a:chExt cx="2834640" cy="772614"/>
            </a:xfrm>
          </p:grpSpPr>
          <p:sp>
            <p:nvSpPr>
              <p:cNvPr id="209" name="TextBox 208">
                <a:extLst>
                  <a:ext uri="{FF2B5EF4-FFF2-40B4-BE49-F238E27FC236}">
                    <a16:creationId xmlns:a16="http://schemas.microsoft.com/office/drawing/2014/main" id="{323C6163-C628-65FA-2B89-ECB4F08499E5}"/>
                  </a:ext>
                </a:extLst>
              </p:cNvPr>
              <p:cNvSpPr txBox="1"/>
              <p:nvPr/>
            </p:nvSpPr>
            <p:spPr>
              <a:xfrm>
                <a:off x="15862269" y="1033109"/>
                <a:ext cx="365760" cy="366254"/>
              </a:xfrm>
              <a:prstGeom prst="rect">
                <a:avLst/>
              </a:prstGeom>
              <a:noFill/>
            </p:spPr>
            <p:txBody>
              <a:bodyPr wrap="square" lIns="0" tIns="0" rIns="0" bIns="256032" rtlCol="0" anchor="b" anchorCtr="0">
                <a:spAutoFit/>
              </a:bodyPr>
              <a:lstStyle/>
              <a:p>
                <a:r>
                  <a:rPr lang="en-US"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2</a:t>
                </a:r>
              </a:p>
            </p:txBody>
          </p:sp>
          <p:sp>
            <p:nvSpPr>
              <p:cNvPr id="210" name="TextBox 209">
                <a:extLst>
                  <a:ext uri="{FF2B5EF4-FFF2-40B4-BE49-F238E27FC236}">
                    <a16:creationId xmlns:a16="http://schemas.microsoft.com/office/drawing/2014/main" id="{760C1B5A-9FB3-39C7-EA5B-D31473EDA9A8}"/>
                  </a:ext>
                  <a:ext uri="{C183D7F6-B498-43B3-948B-1728B52AA6E4}">
                    <adec:decorative xmlns:adec="http://schemas.microsoft.com/office/drawing/2017/decorative" val="1"/>
                  </a:ext>
                </a:extLst>
              </p:cNvPr>
              <p:cNvSpPr txBox="1">
                <a:spLocks/>
              </p:cNvSpPr>
              <p:nvPr/>
            </p:nvSpPr>
            <p:spPr>
              <a:xfrm>
                <a:off x="15862269" y="1157707"/>
                <a:ext cx="457200" cy="241657"/>
              </a:xfrm>
              <a:prstGeom prst="rect">
                <a:avLst/>
              </a:prstGeom>
              <a:solidFill>
                <a:srgbClr val="318581"/>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211" name="TextBox 210">
                <a:extLst>
                  <a:ext uri="{FF2B5EF4-FFF2-40B4-BE49-F238E27FC236}">
                    <a16:creationId xmlns:a16="http://schemas.microsoft.com/office/drawing/2014/main" id="{CC5A462E-37DA-C5FE-951E-EF267046A1FD}"/>
                  </a:ext>
                  <a:ext uri="{C183D7F6-B498-43B3-948B-1728B52AA6E4}">
                    <adec:decorative xmlns:adec="http://schemas.microsoft.com/office/drawing/2017/decorative" val="1"/>
                  </a:ext>
                </a:extLst>
              </p:cNvPr>
              <p:cNvSpPr txBox="1">
                <a:spLocks/>
              </p:cNvSpPr>
              <p:nvPr/>
            </p:nvSpPr>
            <p:spPr>
              <a:xfrm>
                <a:off x="16337757" y="1157707"/>
                <a:ext cx="457200" cy="241657"/>
              </a:xfrm>
              <a:prstGeom prst="rect">
                <a:avLst/>
              </a:prstGeom>
              <a:solidFill>
                <a:srgbClr val="0A6BB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kumimoji="0" lang="en-CA" sz="500" b="1" i="0" u="none" strike="noStrike" kern="1200" cap="none" spc="0" normalizeH="0" baseline="0" noProof="0">
                  <a:ln w="3175">
                    <a:noFill/>
                  </a:ln>
                  <a:gradFill>
                    <a:gsLst>
                      <a:gs pos="90826">
                        <a:srgbClr val="FFFFFF"/>
                      </a:gs>
                      <a:gs pos="6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12" name="TextBox 211">
                <a:extLst>
                  <a:ext uri="{FF2B5EF4-FFF2-40B4-BE49-F238E27FC236}">
                    <a16:creationId xmlns:a16="http://schemas.microsoft.com/office/drawing/2014/main" id="{C0A78035-52C1-76F1-79BA-5DE4EFCD7BCC}"/>
                  </a:ext>
                  <a:ext uri="{C183D7F6-B498-43B3-948B-1728B52AA6E4}">
                    <adec:decorative xmlns:adec="http://schemas.microsoft.com/office/drawing/2017/decorative" val="1"/>
                  </a:ext>
                </a:extLst>
              </p:cNvPr>
              <p:cNvSpPr txBox="1">
                <a:spLocks/>
              </p:cNvSpPr>
              <p:nvPr/>
            </p:nvSpPr>
            <p:spPr>
              <a:xfrm flipH="1">
                <a:off x="15862269" y="1157707"/>
                <a:ext cx="457200" cy="241657"/>
              </a:xfrm>
              <a:prstGeom prst="rtTriangle">
                <a:avLst/>
              </a:prstGeom>
              <a:solidFill>
                <a:srgbClr val="41AFA1"/>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13" name="TextBox 212">
                <a:extLst>
                  <a:ext uri="{FF2B5EF4-FFF2-40B4-BE49-F238E27FC236}">
                    <a16:creationId xmlns:a16="http://schemas.microsoft.com/office/drawing/2014/main" id="{FC06D2C5-F141-2B2E-B485-DE6428AAFE8B}"/>
                  </a:ext>
                  <a:ext uri="{C183D7F6-B498-43B3-948B-1728B52AA6E4}">
                    <adec:decorative xmlns:adec="http://schemas.microsoft.com/office/drawing/2017/decorative" val="1"/>
                  </a:ext>
                </a:extLst>
              </p:cNvPr>
              <p:cNvSpPr txBox="1">
                <a:spLocks/>
              </p:cNvSpPr>
              <p:nvPr/>
            </p:nvSpPr>
            <p:spPr>
              <a:xfrm flipH="1">
                <a:off x="16337757" y="1157707"/>
                <a:ext cx="457200" cy="241657"/>
              </a:xfrm>
              <a:prstGeom prst="rtTriangle">
                <a:avLst/>
              </a:prstGeom>
              <a:solidFill>
                <a:srgbClr val="46A0DE"/>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14" name="TextBox 213">
                <a:extLst>
                  <a:ext uri="{FF2B5EF4-FFF2-40B4-BE49-F238E27FC236}">
                    <a16:creationId xmlns:a16="http://schemas.microsoft.com/office/drawing/2014/main" id="{B102D2C2-4C5A-855D-3966-23E2B08A8B33}"/>
                  </a:ext>
                </a:extLst>
              </p:cNvPr>
              <p:cNvSpPr txBox="1"/>
              <p:nvPr/>
            </p:nvSpPr>
            <p:spPr>
              <a:xfrm>
                <a:off x="16813245" y="1033109"/>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Colored header</a:t>
                </a:r>
              </a:p>
            </p:txBody>
          </p:sp>
          <p:sp>
            <p:nvSpPr>
              <p:cNvPr id="215" name="TextBox 214">
                <a:extLst>
                  <a:ext uri="{FF2B5EF4-FFF2-40B4-BE49-F238E27FC236}">
                    <a16:creationId xmlns:a16="http://schemas.microsoft.com/office/drawing/2014/main" id="{E1A91558-7B23-716E-7E41-1E23D3275D98}"/>
                  </a:ext>
                  <a:ext uri="{C183D7F6-B498-43B3-948B-1728B52AA6E4}">
                    <adec:decorative xmlns:adec="http://schemas.microsoft.com/office/drawing/2017/decorative" val="1"/>
                  </a:ext>
                </a:extLst>
              </p:cNvPr>
              <p:cNvSpPr txBox="1">
                <a:spLocks/>
              </p:cNvSpPr>
              <p:nvPr/>
            </p:nvSpPr>
            <p:spPr>
              <a:xfrm>
                <a:off x="16813245" y="1157707"/>
                <a:ext cx="457200" cy="241657"/>
              </a:xfrm>
              <a:prstGeom prst="rect">
                <a:avLst/>
              </a:prstGeom>
              <a:solidFill>
                <a:srgbClr val="112D31"/>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16" name="TextBox 215">
                <a:extLst>
                  <a:ext uri="{FF2B5EF4-FFF2-40B4-BE49-F238E27FC236}">
                    <a16:creationId xmlns:a16="http://schemas.microsoft.com/office/drawing/2014/main" id="{BE5BC7E8-0127-46CE-F8BC-D05E10711C20}"/>
                  </a:ext>
                  <a:ext uri="{C183D7F6-B498-43B3-948B-1728B52AA6E4}">
                    <adec:decorative xmlns:adec="http://schemas.microsoft.com/office/drawing/2017/decorative" val="1"/>
                  </a:ext>
                </a:extLst>
              </p:cNvPr>
              <p:cNvSpPr txBox="1">
                <a:spLocks/>
              </p:cNvSpPr>
              <p:nvPr/>
            </p:nvSpPr>
            <p:spPr>
              <a:xfrm flipH="1">
                <a:off x="16813245" y="1157707"/>
                <a:ext cx="457200" cy="241657"/>
              </a:xfrm>
              <a:prstGeom prst="rtTriangle">
                <a:avLst/>
              </a:prstGeom>
              <a:solidFill>
                <a:srgbClr val="B9DCD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17" name="TextBox 216">
                <a:extLst>
                  <a:ext uri="{FF2B5EF4-FFF2-40B4-BE49-F238E27FC236}">
                    <a16:creationId xmlns:a16="http://schemas.microsoft.com/office/drawing/2014/main" id="{65C438D2-76E5-D688-A36F-B78E36A071F5}"/>
                  </a:ext>
                </a:extLst>
              </p:cNvPr>
              <p:cNvSpPr txBox="1"/>
              <p:nvPr/>
            </p:nvSpPr>
            <p:spPr>
              <a:xfrm>
                <a:off x="15862269" y="1439469"/>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Container</a:t>
                </a:r>
              </a:p>
            </p:txBody>
          </p:sp>
          <p:sp>
            <p:nvSpPr>
              <p:cNvPr id="218" name="TextBox 217">
                <a:extLst>
                  <a:ext uri="{FF2B5EF4-FFF2-40B4-BE49-F238E27FC236}">
                    <a16:creationId xmlns:a16="http://schemas.microsoft.com/office/drawing/2014/main" id="{ADC47756-B209-90AE-06BB-E769ABBB373B}"/>
                  </a:ext>
                  <a:ext uri="{C183D7F6-B498-43B3-948B-1728B52AA6E4}">
                    <adec:decorative xmlns:adec="http://schemas.microsoft.com/office/drawing/2017/decorative" val="1"/>
                  </a:ext>
                </a:extLst>
              </p:cNvPr>
              <p:cNvSpPr txBox="1">
                <a:spLocks/>
              </p:cNvSpPr>
              <p:nvPr/>
            </p:nvSpPr>
            <p:spPr>
              <a:xfrm>
                <a:off x="15862269" y="1564066"/>
                <a:ext cx="457200" cy="241657"/>
              </a:xfrm>
              <a:prstGeom prst="rect">
                <a:avLst/>
              </a:prstGeom>
              <a:solidFill>
                <a:srgbClr val="225B62"/>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19" name="TextBox 218">
                <a:extLst>
                  <a:ext uri="{FF2B5EF4-FFF2-40B4-BE49-F238E27FC236}">
                    <a16:creationId xmlns:a16="http://schemas.microsoft.com/office/drawing/2014/main" id="{AA46F0FC-38D9-4CE1-C288-2E1AB8989871}"/>
                  </a:ext>
                  <a:ext uri="{C183D7F6-B498-43B3-948B-1728B52AA6E4}">
                    <adec:decorative xmlns:adec="http://schemas.microsoft.com/office/drawing/2017/decorative" val="1"/>
                  </a:ext>
                </a:extLst>
              </p:cNvPr>
              <p:cNvSpPr txBox="1">
                <a:spLocks/>
              </p:cNvSpPr>
              <p:nvPr/>
            </p:nvSpPr>
            <p:spPr>
              <a:xfrm>
                <a:off x="16337757" y="1564066"/>
                <a:ext cx="457200" cy="241657"/>
              </a:xfrm>
              <a:prstGeom prst="rect">
                <a:avLst/>
              </a:prstGeom>
              <a:solidFill>
                <a:srgbClr val="7F5A1A"/>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20" name="TextBox 219">
                <a:extLst>
                  <a:ext uri="{FF2B5EF4-FFF2-40B4-BE49-F238E27FC236}">
                    <a16:creationId xmlns:a16="http://schemas.microsoft.com/office/drawing/2014/main" id="{B07D75B2-F832-71F5-F222-EAA68AC56FB4}"/>
                  </a:ext>
                  <a:ext uri="{C183D7F6-B498-43B3-948B-1728B52AA6E4}">
                    <adec:decorative xmlns:adec="http://schemas.microsoft.com/office/drawing/2017/decorative" val="1"/>
                  </a:ext>
                </a:extLst>
              </p:cNvPr>
              <p:cNvSpPr txBox="1">
                <a:spLocks/>
              </p:cNvSpPr>
              <p:nvPr/>
            </p:nvSpPr>
            <p:spPr>
              <a:xfrm flipH="1">
                <a:off x="16337757" y="1564066"/>
                <a:ext cx="457200" cy="241657"/>
              </a:xfrm>
              <a:prstGeom prst="rtTriangle">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21" name="TextBox 220">
                <a:extLst>
                  <a:ext uri="{FF2B5EF4-FFF2-40B4-BE49-F238E27FC236}">
                    <a16:creationId xmlns:a16="http://schemas.microsoft.com/office/drawing/2014/main" id="{B043A783-FB06-5E23-203D-8CC3860D0E1F}"/>
                  </a:ext>
                  <a:ext uri="{C183D7F6-B498-43B3-948B-1728B52AA6E4}">
                    <adec:decorative xmlns:adec="http://schemas.microsoft.com/office/drawing/2017/decorative" val="1"/>
                  </a:ext>
                </a:extLst>
              </p:cNvPr>
              <p:cNvSpPr txBox="1">
                <a:spLocks/>
              </p:cNvSpPr>
              <p:nvPr/>
            </p:nvSpPr>
            <p:spPr>
              <a:xfrm flipH="1">
                <a:off x="15862269" y="1564066"/>
                <a:ext cx="457200" cy="241657"/>
              </a:xfrm>
              <a:prstGeom prst="rtTriangle">
                <a:avLst/>
              </a:prstGeom>
              <a:solidFill>
                <a:srgbClr val="DCEDE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22" name="TextBox 221">
                <a:extLst>
                  <a:ext uri="{FF2B5EF4-FFF2-40B4-BE49-F238E27FC236}">
                    <a16:creationId xmlns:a16="http://schemas.microsoft.com/office/drawing/2014/main" id="{7312A883-6761-B2DB-3157-A4E8B4DD409D}"/>
                  </a:ext>
                </a:extLst>
              </p:cNvPr>
              <p:cNvSpPr txBox="1"/>
              <p:nvPr/>
            </p:nvSpPr>
            <p:spPr>
              <a:xfrm>
                <a:off x="16813245" y="1439469"/>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Light overlay</a:t>
                </a:r>
              </a:p>
            </p:txBody>
          </p:sp>
          <p:sp>
            <p:nvSpPr>
              <p:cNvPr id="223" name="TextBox 222">
                <a:extLst>
                  <a:ext uri="{FF2B5EF4-FFF2-40B4-BE49-F238E27FC236}">
                    <a16:creationId xmlns:a16="http://schemas.microsoft.com/office/drawing/2014/main" id="{113332A1-6118-9EC9-464D-2394EE085A6E}"/>
                  </a:ext>
                  <a:ext uri="{C183D7F6-B498-43B3-948B-1728B52AA6E4}">
                    <adec:decorative xmlns:adec="http://schemas.microsoft.com/office/drawing/2017/decorative" val="1"/>
                  </a:ext>
                </a:extLst>
              </p:cNvPr>
              <p:cNvSpPr txBox="1">
                <a:spLocks/>
              </p:cNvSpPr>
              <p:nvPr/>
            </p:nvSpPr>
            <p:spPr>
              <a:xfrm>
                <a:off x="17288733" y="1564066"/>
                <a:ext cx="457200" cy="241657"/>
              </a:xfrm>
              <a:prstGeom prst="rect">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24" name="TextBox 223">
                <a:extLst>
                  <a:ext uri="{FF2B5EF4-FFF2-40B4-BE49-F238E27FC236}">
                    <a16:creationId xmlns:a16="http://schemas.microsoft.com/office/drawing/2014/main" id="{9614819F-09CA-7E05-FA1A-C170EC39F103}"/>
                  </a:ext>
                  <a:ext uri="{C183D7F6-B498-43B3-948B-1728B52AA6E4}">
                    <adec:decorative xmlns:adec="http://schemas.microsoft.com/office/drawing/2017/decorative" val="1"/>
                  </a:ext>
                </a:extLst>
              </p:cNvPr>
              <p:cNvSpPr txBox="1">
                <a:spLocks/>
              </p:cNvSpPr>
              <p:nvPr/>
            </p:nvSpPr>
            <p:spPr>
              <a:xfrm>
                <a:off x="16813245" y="1564066"/>
                <a:ext cx="457200" cy="241657"/>
              </a:xfrm>
              <a:prstGeom prst="rect">
                <a:avLst/>
              </a:prstGeom>
              <a:solidFill>
                <a:srgbClr val="DCEDE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25" name="TextBox 224">
                <a:extLst>
                  <a:ext uri="{FF2B5EF4-FFF2-40B4-BE49-F238E27FC236}">
                    <a16:creationId xmlns:a16="http://schemas.microsoft.com/office/drawing/2014/main" id="{6C0CB4E0-CBDC-086D-FB22-4063E0F69AA0}"/>
                  </a:ext>
                </a:extLst>
              </p:cNvPr>
              <p:cNvSpPr txBox="1"/>
              <p:nvPr/>
            </p:nvSpPr>
            <p:spPr>
              <a:xfrm>
                <a:off x="17764221" y="1439469"/>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Dark overlay</a:t>
                </a:r>
              </a:p>
            </p:txBody>
          </p:sp>
          <p:sp>
            <p:nvSpPr>
              <p:cNvPr id="226" name="TextBox 225">
                <a:extLst>
                  <a:ext uri="{FF2B5EF4-FFF2-40B4-BE49-F238E27FC236}">
                    <a16:creationId xmlns:a16="http://schemas.microsoft.com/office/drawing/2014/main" id="{57C7E21D-F495-93A3-8022-0BC0EC46421D}"/>
                  </a:ext>
                  <a:ext uri="{C183D7F6-B498-43B3-948B-1728B52AA6E4}">
                    <adec:decorative xmlns:adec="http://schemas.microsoft.com/office/drawing/2017/decorative" val="1"/>
                  </a:ext>
                </a:extLst>
              </p:cNvPr>
              <p:cNvSpPr txBox="1">
                <a:spLocks/>
              </p:cNvSpPr>
              <p:nvPr/>
            </p:nvSpPr>
            <p:spPr>
              <a:xfrm>
                <a:off x="17764221" y="1564066"/>
                <a:ext cx="457200" cy="241657"/>
              </a:xfrm>
              <a:prstGeom prst="rect">
                <a:avLst/>
              </a:prstGeom>
              <a:solidFill>
                <a:srgbClr val="225B62"/>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27" name="TextBox 226">
                <a:extLst>
                  <a:ext uri="{FF2B5EF4-FFF2-40B4-BE49-F238E27FC236}">
                    <a16:creationId xmlns:a16="http://schemas.microsoft.com/office/drawing/2014/main" id="{B505A24A-C423-CE1B-ACDA-302DC2BCBBF0}"/>
                  </a:ext>
                  <a:ext uri="{C183D7F6-B498-43B3-948B-1728B52AA6E4}">
                    <adec:decorative xmlns:adec="http://schemas.microsoft.com/office/drawing/2017/decorative" val="1"/>
                  </a:ext>
                </a:extLst>
              </p:cNvPr>
              <p:cNvSpPr txBox="1">
                <a:spLocks/>
              </p:cNvSpPr>
              <p:nvPr/>
            </p:nvSpPr>
            <p:spPr>
              <a:xfrm>
                <a:off x="18239709" y="1564066"/>
                <a:ext cx="457200" cy="241657"/>
              </a:xfrm>
              <a:prstGeom prst="rect">
                <a:avLst/>
              </a:prstGeom>
              <a:solidFill>
                <a:srgbClr val="2A446F"/>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grpSp>
        <p:grpSp>
          <p:nvGrpSpPr>
            <p:cNvPr id="34" name="Group 33">
              <a:extLst>
                <a:ext uri="{FF2B5EF4-FFF2-40B4-BE49-F238E27FC236}">
                  <a16:creationId xmlns:a16="http://schemas.microsoft.com/office/drawing/2014/main" id="{3D0EEA49-A7FC-6E2C-4292-52BBC07AB7AA}"/>
                </a:ext>
              </a:extLst>
            </p:cNvPr>
            <p:cNvGrpSpPr/>
            <p:nvPr userDrawn="1"/>
          </p:nvGrpSpPr>
          <p:grpSpPr>
            <a:xfrm>
              <a:off x="22177344" y="2028462"/>
              <a:ext cx="2834640" cy="772614"/>
              <a:chOff x="15862269" y="2039936"/>
              <a:chExt cx="2834640" cy="772614"/>
            </a:xfrm>
          </p:grpSpPr>
          <p:sp>
            <p:nvSpPr>
              <p:cNvPr id="190" name="TextBox 189">
                <a:extLst>
                  <a:ext uri="{FF2B5EF4-FFF2-40B4-BE49-F238E27FC236}">
                    <a16:creationId xmlns:a16="http://schemas.microsoft.com/office/drawing/2014/main" id="{3DD5DFF2-FEA9-BE1C-CCAC-F338859EC24A}"/>
                  </a:ext>
                </a:extLst>
              </p:cNvPr>
              <p:cNvSpPr txBox="1"/>
              <p:nvPr/>
            </p:nvSpPr>
            <p:spPr>
              <a:xfrm>
                <a:off x="15862269" y="2039936"/>
                <a:ext cx="365760" cy="366254"/>
              </a:xfrm>
              <a:prstGeom prst="rect">
                <a:avLst/>
              </a:prstGeom>
              <a:noFill/>
            </p:spPr>
            <p:txBody>
              <a:bodyPr wrap="square" lIns="0" tIns="0" rIns="0" bIns="256032" rtlCol="0" anchor="b" anchorCtr="0">
                <a:spAutoFit/>
              </a:bodyPr>
              <a:lstStyle/>
              <a:p>
                <a:r>
                  <a:rPr lang="en-US"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3</a:t>
                </a:r>
              </a:p>
            </p:txBody>
          </p:sp>
          <p:sp>
            <p:nvSpPr>
              <p:cNvPr id="191" name="TextBox 190">
                <a:extLst>
                  <a:ext uri="{FF2B5EF4-FFF2-40B4-BE49-F238E27FC236}">
                    <a16:creationId xmlns:a16="http://schemas.microsoft.com/office/drawing/2014/main" id="{0023D874-B2BD-9216-E837-13A0116DD8C4}"/>
                  </a:ext>
                </a:extLst>
              </p:cNvPr>
              <p:cNvSpPr txBox="1"/>
              <p:nvPr/>
            </p:nvSpPr>
            <p:spPr>
              <a:xfrm>
                <a:off x="16813245" y="2039936"/>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Colored header</a:t>
                </a:r>
              </a:p>
            </p:txBody>
          </p:sp>
          <p:sp>
            <p:nvSpPr>
              <p:cNvPr id="192" name="TextBox 191">
                <a:extLst>
                  <a:ext uri="{FF2B5EF4-FFF2-40B4-BE49-F238E27FC236}">
                    <a16:creationId xmlns:a16="http://schemas.microsoft.com/office/drawing/2014/main" id="{D3E850F9-1BA1-B9A1-A07D-B43D29FB97C3}"/>
                  </a:ext>
                  <a:ext uri="{C183D7F6-B498-43B3-948B-1728B52AA6E4}">
                    <adec:decorative xmlns:adec="http://schemas.microsoft.com/office/drawing/2017/decorative" val="1"/>
                  </a:ext>
                </a:extLst>
              </p:cNvPr>
              <p:cNvSpPr txBox="1">
                <a:spLocks/>
              </p:cNvSpPr>
              <p:nvPr/>
            </p:nvSpPr>
            <p:spPr>
              <a:xfrm>
                <a:off x="16813245" y="2164534"/>
                <a:ext cx="457200" cy="241657"/>
              </a:xfrm>
              <a:prstGeom prst="rect">
                <a:avLst/>
              </a:prstGeom>
              <a:solidFill>
                <a:srgbClr val="152237"/>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93" name="TextBox 192">
                <a:extLst>
                  <a:ext uri="{FF2B5EF4-FFF2-40B4-BE49-F238E27FC236}">
                    <a16:creationId xmlns:a16="http://schemas.microsoft.com/office/drawing/2014/main" id="{7AF7CE4A-71F8-D567-8DAB-E78A86B1B01B}"/>
                  </a:ext>
                  <a:ext uri="{C183D7F6-B498-43B3-948B-1728B52AA6E4}">
                    <adec:decorative xmlns:adec="http://schemas.microsoft.com/office/drawing/2017/decorative" val="1"/>
                  </a:ext>
                </a:extLst>
              </p:cNvPr>
              <p:cNvSpPr txBox="1">
                <a:spLocks/>
              </p:cNvSpPr>
              <p:nvPr/>
            </p:nvSpPr>
            <p:spPr>
              <a:xfrm flipH="1">
                <a:off x="16813245" y="2164534"/>
                <a:ext cx="457200" cy="241657"/>
              </a:xfrm>
              <a:prstGeom prst="rtTriangle">
                <a:avLst/>
              </a:prstGeom>
              <a:solidFill>
                <a:srgbClr val="E2F1F9"/>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194" name="TextBox 193">
                <a:extLst>
                  <a:ext uri="{FF2B5EF4-FFF2-40B4-BE49-F238E27FC236}">
                    <a16:creationId xmlns:a16="http://schemas.microsoft.com/office/drawing/2014/main" id="{D0078209-4715-0625-564E-9BF0D0CF476F}"/>
                  </a:ext>
                </a:extLst>
              </p:cNvPr>
              <p:cNvSpPr txBox="1"/>
              <p:nvPr/>
            </p:nvSpPr>
            <p:spPr>
              <a:xfrm>
                <a:off x="15862269" y="2446296"/>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Container</a:t>
                </a:r>
              </a:p>
            </p:txBody>
          </p:sp>
          <p:sp>
            <p:nvSpPr>
              <p:cNvPr id="195" name="TextBox 194">
                <a:extLst>
                  <a:ext uri="{FF2B5EF4-FFF2-40B4-BE49-F238E27FC236}">
                    <a16:creationId xmlns:a16="http://schemas.microsoft.com/office/drawing/2014/main" id="{AD9863A0-5805-66E6-9895-C269471E9599}"/>
                  </a:ext>
                  <a:ext uri="{C183D7F6-B498-43B3-948B-1728B52AA6E4}">
                    <adec:decorative xmlns:adec="http://schemas.microsoft.com/office/drawing/2017/decorative" val="1"/>
                  </a:ext>
                </a:extLst>
              </p:cNvPr>
              <p:cNvSpPr txBox="1">
                <a:spLocks/>
              </p:cNvSpPr>
              <p:nvPr/>
            </p:nvSpPr>
            <p:spPr>
              <a:xfrm>
                <a:off x="15862269" y="2570893"/>
                <a:ext cx="457200" cy="241657"/>
              </a:xfrm>
              <a:prstGeom prst="rect">
                <a:avLst/>
              </a:prstGeom>
              <a:solidFill>
                <a:srgbClr val="2A446F"/>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96" name="TextBox 195">
                <a:extLst>
                  <a:ext uri="{FF2B5EF4-FFF2-40B4-BE49-F238E27FC236}">
                    <a16:creationId xmlns:a16="http://schemas.microsoft.com/office/drawing/2014/main" id="{D00323D0-D506-CC26-9EE6-A007C1E0B5FC}"/>
                  </a:ext>
                  <a:ext uri="{C183D7F6-B498-43B3-948B-1728B52AA6E4}">
                    <adec:decorative xmlns:adec="http://schemas.microsoft.com/office/drawing/2017/decorative" val="1"/>
                  </a:ext>
                </a:extLst>
              </p:cNvPr>
              <p:cNvSpPr txBox="1">
                <a:spLocks/>
              </p:cNvSpPr>
              <p:nvPr/>
            </p:nvSpPr>
            <p:spPr>
              <a:xfrm>
                <a:off x="16337757" y="2570893"/>
                <a:ext cx="457200" cy="241657"/>
              </a:xfrm>
              <a:prstGeom prst="rect">
                <a:avLst/>
              </a:prstGeom>
              <a:solidFill>
                <a:srgbClr val="46366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97" name="TextBox 196">
                <a:extLst>
                  <a:ext uri="{FF2B5EF4-FFF2-40B4-BE49-F238E27FC236}">
                    <a16:creationId xmlns:a16="http://schemas.microsoft.com/office/drawing/2014/main" id="{7F700708-7E16-ADC1-B58A-987F5A8F272D}"/>
                  </a:ext>
                  <a:ext uri="{C183D7F6-B498-43B3-948B-1728B52AA6E4}">
                    <adec:decorative xmlns:adec="http://schemas.microsoft.com/office/drawing/2017/decorative" val="1"/>
                  </a:ext>
                </a:extLst>
              </p:cNvPr>
              <p:cNvSpPr txBox="1">
                <a:spLocks/>
              </p:cNvSpPr>
              <p:nvPr/>
            </p:nvSpPr>
            <p:spPr>
              <a:xfrm flipH="1">
                <a:off x="16337757" y="2570893"/>
                <a:ext cx="457200" cy="241657"/>
              </a:xfrm>
              <a:prstGeom prst="rtTriangle">
                <a:avLst/>
              </a:prstGeom>
              <a:solidFill>
                <a:srgbClr val="EACEEB"/>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98" name="TextBox 197">
                <a:extLst>
                  <a:ext uri="{FF2B5EF4-FFF2-40B4-BE49-F238E27FC236}">
                    <a16:creationId xmlns:a16="http://schemas.microsoft.com/office/drawing/2014/main" id="{F7C11E7A-7C7D-8408-7072-BAC4AD62CB08}"/>
                  </a:ext>
                  <a:ext uri="{C183D7F6-B498-43B3-948B-1728B52AA6E4}">
                    <adec:decorative xmlns:adec="http://schemas.microsoft.com/office/drawing/2017/decorative" val="1"/>
                  </a:ext>
                </a:extLst>
              </p:cNvPr>
              <p:cNvSpPr txBox="1">
                <a:spLocks/>
              </p:cNvSpPr>
              <p:nvPr/>
            </p:nvSpPr>
            <p:spPr>
              <a:xfrm flipH="1">
                <a:off x="15862269" y="2570893"/>
                <a:ext cx="457200" cy="241657"/>
              </a:xfrm>
              <a:prstGeom prst="rtTriangle">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99" name="TextBox 198">
                <a:extLst>
                  <a:ext uri="{FF2B5EF4-FFF2-40B4-BE49-F238E27FC236}">
                    <a16:creationId xmlns:a16="http://schemas.microsoft.com/office/drawing/2014/main" id="{9F1D7013-BC65-06CF-DB25-1E95BEEDC4D7}"/>
                  </a:ext>
                </a:extLst>
              </p:cNvPr>
              <p:cNvSpPr txBox="1"/>
              <p:nvPr/>
            </p:nvSpPr>
            <p:spPr>
              <a:xfrm>
                <a:off x="16813245" y="2446296"/>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Light overlay</a:t>
                </a:r>
              </a:p>
            </p:txBody>
          </p:sp>
          <p:sp>
            <p:nvSpPr>
              <p:cNvPr id="200" name="TextBox 199">
                <a:extLst>
                  <a:ext uri="{FF2B5EF4-FFF2-40B4-BE49-F238E27FC236}">
                    <a16:creationId xmlns:a16="http://schemas.microsoft.com/office/drawing/2014/main" id="{4C678748-37AE-EDFF-5A50-689A706AFF99}"/>
                  </a:ext>
                  <a:ext uri="{C183D7F6-B498-43B3-948B-1728B52AA6E4}">
                    <adec:decorative xmlns:adec="http://schemas.microsoft.com/office/drawing/2017/decorative" val="1"/>
                  </a:ext>
                </a:extLst>
              </p:cNvPr>
              <p:cNvSpPr txBox="1">
                <a:spLocks/>
              </p:cNvSpPr>
              <p:nvPr/>
            </p:nvSpPr>
            <p:spPr>
              <a:xfrm>
                <a:off x="17288733" y="2570893"/>
                <a:ext cx="457200" cy="241657"/>
              </a:xfrm>
              <a:prstGeom prst="rect">
                <a:avLst/>
              </a:prstGeom>
              <a:solidFill>
                <a:srgbClr val="EACEEB"/>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01" name="TextBox 200">
                <a:extLst>
                  <a:ext uri="{FF2B5EF4-FFF2-40B4-BE49-F238E27FC236}">
                    <a16:creationId xmlns:a16="http://schemas.microsoft.com/office/drawing/2014/main" id="{69A5B638-3967-CC6D-6C76-9DE81A9CC9B0}"/>
                  </a:ext>
                  <a:ext uri="{C183D7F6-B498-43B3-948B-1728B52AA6E4}">
                    <adec:decorative xmlns:adec="http://schemas.microsoft.com/office/drawing/2017/decorative" val="1"/>
                  </a:ext>
                </a:extLst>
              </p:cNvPr>
              <p:cNvSpPr txBox="1">
                <a:spLocks/>
              </p:cNvSpPr>
              <p:nvPr/>
            </p:nvSpPr>
            <p:spPr>
              <a:xfrm>
                <a:off x="16813245" y="2570893"/>
                <a:ext cx="457200" cy="241657"/>
              </a:xfrm>
              <a:prstGeom prst="rect">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02" name="TextBox 201">
                <a:extLst>
                  <a:ext uri="{FF2B5EF4-FFF2-40B4-BE49-F238E27FC236}">
                    <a16:creationId xmlns:a16="http://schemas.microsoft.com/office/drawing/2014/main" id="{EB015D36-2BDA-6A9E-2ABC-D0C853C17849}"/>
                  </a:ext>
                </a:extLst>
              </p:cNvPr>
              <p:cNvSpPr txBox="1"/>
              <p:nvPr/>
            </p:nvSpPr>
            <p:spPr>
              <a:xfrm>
                <a:off x="17764221" y="2446296"/>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Dark overlay</a:t>
                </a:r>
              </a:p>
            </p:txBody>
          </p:sp>
          <p:sp>
            <p:nvSpPr>
              <p:cNvPr id="203" name="TextBox 202">
                <a:extLst>
                  <a:ext uri="{FF2B5EF4-FFF2-40B4-BE49-F238E27FC236}">
                    <a16:creationId xmlns:a16="http://schemas.microsoft.com/office/drawing/2014/main" id="{DA85F87A-63E8-BBDC-7983-6F93CB26292B}"/>
                  </a:ext>
                  <a:ext uri="{C183D7F6-B498-43B3-948B-1728B52AA6E4}">
                    <adec:decorative xmlns:adec="http://schemas.microsoft.com/office/drawing/2017/decorative" val="1"/>
                  </a:ext>
                </a:extLst>
              </p:cNvPr>
              <p:cNvSpPr txBox="1">
                <a:spLocks/>
              </p:cNvSpPr>
              <p:nvPr/>
            </p:nvSpPr>
            <p:spPr>
              <a:xfrm>
                <a:off x="17764221" y="2570893"/>
                <a:ext cx="457200" cy="241657"/>
              </a:xfrm>
              <a:prstGeom prst="rect">
                <a:avLst/>
              </a:prstGeom>
              <a:solidFill>
                <a:srgbClr val="2A446F"/>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04" name="TextBox 203">
                <a:extLst>
                  <a:ext uri="{FF2B5EF4-FFF2-40B4-BE49-F238E27FC236}">
                    <a16:creationId xmlns:a16="http://schemas.microsoft.com/office/drawing/2014/main" id="{133A26D9-CA2C-0DBC-F8C6-BD63CA230A77}"/>
                  </a:ext>
                  <a:ext uri="{C183D7F6-B498-43B3-948B-1728B52AA6E4}">
                    <adec:decorative xmlns:adec="http://schemas.microsoft.com/office/drawing/2017/decorative" val="1"/>
                  </a:ext>
                </a:extLst>
              </p:cNvPr>
              <p:cNvSpPr txBox="1">
                <a:spLocks/>
              </p:cNvSpPr>
              <p:nvPr/>
            </p:nvSpPr>
            <p:spPr>
              <a:xfrm>
                <a:off x="18239709" y="2570893"/>
                <a:ext cx="457200" cy="241657"/>
              </a:xfrm>
              <a:prstGeom prst="rect">
                <a:avLst/>
              </a:prstGeom>
              <a:solidFill>
                <a:srgbClr val="46366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205" name="TextBox 204">
                <a:extLst>
                  <a:ext uri="{FF2B5EF4-FFF2-40B4-BE49-F238E27FC236}">
                    <a16:creationId xmlns:a16="http://schemas.microsoft.com/office/drawing/2014/main" id="{77CAD862-CFE9-8FE3-6445-710328C57626}"/>
                  </a:ext>
                  <a:ext uri="{C183D7F6-B498-43B3-948B-1728B52AA6E4}">
                    <adec:decorative xmlns:adec="http://schemas.microsoft.com/office/drawing/2017/decorative" val="1"/>
                  </a:ext>
                </a:extLst>
              </p:cNvPr>
              <p:cNvSpPr txBox="1">
                <a:spLocks/>
              </p:cNvSpPr>
              <p:nvPr/>
            </p:nvSpPr>
            <p:spPr>
              <a:xfrm>
                <a:off x="16337757" y="2164534"/>
                <a:ext cx="457200" cy="241657"/>
              </a:xfrm>
              <a:prstGeom prst="rect">
                <a:avLst/>
              </a:prstGeom>
              <a:solidFill>
                <a:srgbClr val="AC35A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206" name="TextBox 205">
                <a:extLst>
                  <a:ext uri="{FF2B5EF4-FFF2-40B4-BE49-F238E27FC236}">
                    <a16:creationId xmlns:a16="http://schemas.microsoft.com/office/drawing/2014/main" id="{061406ED-18CB-A78F-3FF2-7B0C57493FDA}"/>
                  </a:ext>
                  <a:ext uri="{C183D7F6-B498-43B3-948B-1728B52AA6E4}">
                    <adec:decorative xmlns:adec="http://schemas.microsoft.com/office/drawing/2017/decorative" val="1"/>
                  </a:ext>
                </a:extLst>
              </p:cNvPr>
              <p:cNvSpPr txBox="1">
                <a:spLocks/>
              </p:cNvSpPr>
              <p:nvPr/>
            </p:nvSpPr>
            <p:spPr>
              <a:xfrm>
                <a:off x="15862269" y="2164534"/>
                <a:ext cx="457200" cy="241657"/>
              </a:xfrm>
              <a:prstGeom prst="rect">
                <a:avLst/>
              </a:prstGeom>
              <a:solidFill>
                <a:srgbClr val="0A6BB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kumimoji="0" lang="en-CA" sz="500" b="1" i="0" u="none" strike="noStrike" kern="1200" cap="none" spc="0" normalizeH="0" baseline="0" noProof="0">
                  <a:ln w="3175">
                    <a:noFill/>
                  </a:ln>
                  <a:gradFill>
                    <a:gsLst>
                      <a:gs pos="90826">
                        <a:srgbClr val="FFFFFF"/>
                      </a:gs>
                      <a:gs pos="6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07" name="TextBox 206">
                <a:extLst>
                  <a:ext uri="{FF2B5EF4-FFF2-40B4-BE49-F238E27FC236}">
                    <a16:creationId xmlns:a16="http://schemas.microsoft.com/office/drawing/2014/main" id="{8B9FD834-D00F-A849-7375-85B8E6558C1D}"/>
                  </a:ext>
                  <a:ext uri="{C183D7F6-B498-43B3-948B-1728B52AA6E4}">
                    <adec:decorative xmlns:adec="http://schemas.microsoft.com/office/drawing/2017/decorative" val="1"/>
                  </a:ext>
                </a:extLst>
              </p:cNvPr>
              <p:cNvSpPr txBox="1">
                <a:spLocks/>
              </p:cNvSpPr>
              <p:nvPr/>
            </p:nvSpPr>
            <p:spPr>
              <a:xfrm flipH="1">
                <a:off x="15862269" y="2164534"/>
                <a:ext cx="457200" cy="241657"/>
              </a:xfrm>
              <a:prstGeom prst="rtTriangle">
                <a:avLst/>
              </a:prstGeom>
              <a:solidFill>
                <a:srgbClr val="46A0DE"/>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08" name="TextBox 207">
                <a:extLst>
                  <a:ext uri="{FF2B5EF4-FFF2-40B4-BE49-F238E27FC236}">
                    <a16:creationId xmlns:a16="http://schemas.microsoft.com/office/drawing/2014/main" id="{EE469CD3-8967-9262-25D0-CE79718EF6B5}"/>
                  </a:ext>
                  <a:ext uri="{C183D7F6-B498-43B3-948B-1728B52AA6E4}">
                    <adec:decorative xmlns:adec="http://schemas.microsoft.com/office/drawing/2017/decorative" val="1"/>
                  </a:ext>
                </a:extLst>
              </p:cNvPr>
              <p:cNvSpPr txBox="1">
                <a:spLocks/>
              </p:cNvSpPr>
              <p:nvPr/>
            </p:nvSpPr>
            <p:spPr>
              <a:xfrm flipH="1">
                <a:off x="16337757" y="2164534"/>
                <a:ext cx="457200" cy="241657"/>
              </a:xfrm>
              <a:prstGeom prst="rtTriangle">
                <a:avLst/>
              </a:prstGeom>
              <a:solidFill>
                <a:srgbClr val="CA6CC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grpSp>
        <p:grpSp>
          <p:nvGrpSpPr>
            <p:cNvPr id="36" name="Group 35">
              <a:extLst>
                <a:ext uri="{FF2B5EF4-FFF2-40B4-BE49-F238E27FC236}">
                  <a16:creationId xmlns:a16="http://schemas.microsoft.com/office/drawing/2014/main" id="{149A6268-3C2F-6074-C8AD-674B8386398B}"/>
                </a:ext>
              </a:extLst>
            </p:cNvPr>
            <p:cNvGrpSpPr/>
            <p:nvPr userDrawn="1"/>
          </p:nvGrpSpPr>
          <p:grpSpPr>
            <a:xfrm>
              <a:off x="22177344" y="3042693"/>
              <a:ext cx="2834640" cy="772614"/>
              <a:chOff x="15862269" y="3046763"/>
              <a:chExt cx="2834640" cy="772614"/>
            </a:xfrm>
          </p:grpSpPr>
          <p:sp>
            <p:nvSpPr>
              <p:cNvPr id="171" name="TextBox 170">
                <a:extLst>
                  <a:ext uri="{FF2B5EF4-FFF2-40B4-BE49-F238E27FC236}">
                    <a16:creationId xmlns:a16="http://schemas.microsoft.com/office/drawing/2014/main" id="{D662D1E4-3098-C7A8-66E3-9201552BA8D4}"/>
                  </a:ext>
                </a:extLst>
              </p:cNvPr>
              <p:cNvSpPr txBox="1"/>
              <p:nvPr/>
            </p:nvSpPr>
            <p:spPr>
              <a:xfrm>
                <a:off x="15862269" y="3046763"/>
                <a:ext cx="365760" cy="366254"/>
              </a:xfrm>
              <a:prstGeom prst="rect">
                <a:avLst/>
              </a:prstGeom>
              <a:noFill/>
            </p:spPr>
            <p:txBody>
              <a:bodyPr wrap="square" lIns="0" tIns="0" rIns="0" bIns="256032" rtlCol="0" anchor="b" anchorCtr="0">
                <a:spAutoFit/>
              </a:bodyPr>
              <a:lstStyle/>
              <a:p>
                <a:r>
                  <a:rPr lang="en-US"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4</a:t>
                </a:r>
              </a:p>
            </p:txBody>
          </p:sp>
          <p:sp>
            <p:nvSpPr>
              <p:cNvPr id="172" name="TextBox 171">
                <a:extLst>
                  <a:ext uri="{FF2B5EF4-FFF2-40B4-BE49-F238E27FC236}">
                    <a16:creationId xmlns:a16="http://schemas.microsoft.com/office/drawing/2014/main" id="{8524BC0C-D982-9054-84F2-90BA1C86D50C}"/>
                  </a:ext>
                </a:extLst>
              </p:cNvPr>
              <p:cNvSpPr txBox="1"/>
              <p:nvPr/>
            </p:nvSpPr>
            <p:spPr>
              <a:xfrm>
                <a:off x="16813245" y="3046763"/>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Colored header</a:t>
                </a:r>
              </a:p>
            </p:txBody>
          </p:sp>
          <p:sp>
            <p:nvSpPr>
              <p:cNvPr id="173" name="TextBox 172">
                <a:extLst>
                  <a:ext uri="{FF2B5EF4-FFF2-40B4-BE49-F238E27FC236}">
                    <a16:creationId xmlns:a16="http://schemas.microsoft.com/office/drawing/2014/main" id="{3FA2A132-EC82-8752-BC7D-1F25DF5FD4E4}"/>
                  </a:ext>
                  <a:ext uri="{C183D7F6-B498-43B3-948B-1728B52AA6E4}">
                    <adec:decorative xmlns:adec="http://schemas.microsoft.com/office/drawing/2017/decorative" val="1"/>
                  </a:ext>
                </a:extLst>
              </p:cNvPr>
              <p:cNvSpPr txBox="1">
                <a:spLocks/>
              </p:cNvSpPr>
              <p:nvPr/>
            </p:nvSpPr>
            <p:spPr>
              <a:xfrm>
                <a:off x="16813245" y="3171361"/>
                <a:ext cx="457200" cy="241657"/>
              </a:xfrm>
              <a:prstGeom prst="rect">
                <a:avLst/>
              </a:prstGeom>
              <a:solidFill>
                <a:srgbClr val="38123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74" name="TextBox 173">
                <a:extLst>
                  <a:ext uri="{FF2B5EF4-FFF2-40B4-BE49-F238E27FC236}">
                    <a16:creationId xmlns:a16="http://schemas.microsoft.com/office/drawing/2014/main" id="{7B93A1AD-428A-5870-8E44-C052C6C7A77F}"/>
                  </a:ext>
                  <a:ext uri="{C183D7F6-B498-43B3-948B-1728B52AA6E4}">
                    <adec:decorative xmlns:adec="http://schemas.microsoft.com/office/drawing/2017/decorative" val="1"/>
                  </a:ext>
                </a:extLst>
              </p:cNvPr>
              <p:cNvSpPr txBox="1">
                <a:spLocks/>
              </p:cNvSpPr>
              <p:nvPr/>
            </p:nvSpPr>
            <p:spPr>
              <a:xfrm flipH="1">
                <a:off x="16813245" y="3171361"/>
                <a:ext cx="457200" cy="241657"/>
              </a:xfrm>
              <a:prstGeom prst="rtTriangle">
                <a:avLst/>
              </a:prstGeom>
              <a:solidFill>
                <a:srgbClr val="EACEEB"/>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175" name="TextBox 174">
                <a:extLst>
                  <a:ext uri="{FF2B5EF4-FFF2-40B4-BE49-F238E27FC236}">
                    <a16:creationId xmlns:a16="http://schemas.microsoft.com/office/drawing/2014/main" id="{3A5F21DF-5C70-1655-DA74-9232A4D09AD7}"/>
                  </a:ext>
                </a:extLst>
              </p:cNvPr>
              <p:cNvSpPr txBox="1"/>
              <p:nvPr/>
            </p:nvSpPr>
            <p:spPr>
              <a:xfrm>
                <a:off x="15862269" y="3453123"/>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Container</a:t>
                </a:r>
              </a:p>
            </p:txBody>
          </p:sp>
          <p:sp>
            <p:nvSpPr>
              <p:cNvPr id="176" name="TextBox 175">
                <a:extLst>
                  <a:ext uri="{FF2B5EF4-FFF2-40B4-BE49-F238E27FC236}">
                    <a16:creationId xmlns:a16="http://schemas.microsoft.com/office/drawing/2014/main" id="{45CA84E5-DEB2-E10C-FBAE-7780A9B65255}"/>
                  </a:ext>
                  <a:ext uri="{C183D7F6-B498-43B3-948B-1728B52AA6E4}">
                    <adec:decorative xmlns:adec="http://schemas.microsoft.com/office/drawing/2017/decorative" val="1"/>
                  </a:ext>
                </a:extLst>
              </p:cNvPr>
              <p:cNvSpPr txBox="1">
                <a:spLocks/>
              </p:cNvSpPr>
              <p:nvPr/>
            </p:nvSpPr>
            <p:spPr>
              <a:xfrm>
                <a:off x="15862269" y="3577720"/>
                <a:ext cx="457200" cy="241657"/>
              </a:xfrm>
              <a:prstGeom prst="rect">
                <a:avLst/>
              </a:prstGeom>
              <a:solidFill>
                <a:srgbClr val="46366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77" name="TextBox 176">
                <a:extLst>
                  <a:ext uri="{FF2B5EF4-FFF2-40B4-BE49-F238E27FC236}">
                    <a16:creationId xmlns:a16="http://schemas.microsoft.com/office/drawing/2014/main" id="{B02AFDCE-B53D-B932-95EE-77552AEBB3E6}"/>
                  </a:ext>
                  <a:ext uri="{C183D7F6-B498-43B3-948B-1728B52AA6E4}">
                    <adec:decorative xmlns:adec="http://schemas.microsoft.com/office/drawing/2017/decorative" val="1"/>
                  </a:ext>
                </a:extLst>
              </p:cNvPr>
              <p:cNvSpPr txBox="1">
                <a:spLocks/>
              </p:cNvSpPr>
              <p:nvPr/>
            </p:nvSpPr>
            <p:spPr>
              <a:xfrm>
                <a:off x="16337757" y="3577720"/>
                <a:ext cx="457200" cy="241657"/>
              </a:xfrm>
              <a:prstGeom prst="rect">
                <a:avLst/>
              </a:prstGeom>
              <a:solidFill>
                <a:srgbClr val="73262F"/>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78" name="TextBox 177">
                <a:extLst>
                  <a:ext uri="{FF2B5EF4-FFF2-40B4-BE49-F238E27FC236}">
                    <a16:creationId xmlns:a16="http://schemas.microsoft.com/office/drawing/2014/main" id="{F28177BD-89DA-47A8-7914-D0954DD0AEFB}"/>
                  </a:ext>
                  <a:ext uri="{C183D7F6-B498-43B3-948B-1728B52AA6E4}">
                    <adec:decorative xmlns:adec="http://schemas.microsoft.com/office/drawing/2017/decorative" val="1"/>
                  </a:ext>
                </a:extLst>
              </p:cNvPr>
              <p:cNvSpPr txBox="1">
                <a:spLocks/>
              </p:cNvSpPr>
              <p:nvPr/>
            </p:nvSpPr>
            <p:spPr>
              <a:xfrm flipH="1">
                <a:off x="16337757" y="3577720"/>
                <a:ext cx="457200" cy="241657"/>
              </a:xfrm>
              <a:prstGeom prst="rtTriangle">
                <a:avLst/>
              </a:prstGeom>
              <a:solidFill>
                <a:srgbClr val="FFD9DD"/>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79" name="TextBox 178">
                <a:extLst>
                  <a:ext uri="{FF2B5EF4-FFF2-40B4-BE49-F238E27FC236}">
                    <a16:creationId xmlns:a16="http://schemas.microsoft.com/office/drawing/2014/main" id="{58E7676F-29D7-921E-1B02-02CFB8A3CCA0}"/>
                  </a:ext>
                  <a:ext uri="{C183D7F6-B498-43B3-948B-1728B52AA6E4}">
                    <adec:decorative xmlns:adec="http://schemas.microsoft.com/office/drawing/2017/decorative" val="1"/>
                  </a:ext>
                </a:extLst>
              </p:cNvPr>
              <p:cNvSpPr txBox="1">
                <a:spLocks/>
              </p:cNvSpPr>
              <p:nvPr/>
            </p:nvSpPr>
            <p:spPr>
              <a:xfrm flipH="1">
                <a:off x="15862269" y="3577720"/>
                <a:ext cx="457200" cy="241657"/>
              </a:xfrm>
              <a:prstGeom prst="rtTriangle">
                <a:avLst/>
              </a:prstGeom>
              <a:solidFill>
                <a:srgbClr val="EACEEB"/>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80" name="TextBox 179">
                <a:extLst>
                  <a:ext uri="{FF2B5EF4-FFF2-40B4-BE49-F238E27FC236}">
                    <a16:creationId xmlns:a16="http://schemas.microsoft.com/office/drawing/2014/main" id="{A7545FB8-9AE6-6DDB-EC1F-90CCCAFD3912}"/>
                  </a:ext>
                </a:extLst>
              </p:cNvPr>
              <p:cNvSpPr txBox="1"/>
              <p:nvPr/>
            </p:nvSpPr>
            <p:spPr>
              <a:xfrm>
                <a:off x="16813245" y="3453123"/>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Light overlay</a:t>
                </a:r>
              </a:p>
            </p:txBody>
          </p:sp>
          <p:sp>
            <p:nvSpPr>
              <p:cNvPr id="181" name="TextBox 180">
                <a:extLst>
                  <a:ext uri="{FF2B5EF4-FFF2-40B4-BE49-F238E27FC236}">
                    <a16:creationId xmlns:a16="http://schemas.microsoft.com/office/drawing/2014/main" id="{64BC0985-84B1-4D07-0EE4-78B3AA51DDA8}"/>
                  </a:ext>
                  <a:ext uri="{C183D7F6-B498-43B3-948B-1728B52AA6E4}">
                    <adec:decorative xmlns:adec="http://schemas.microsoft.com/office/drawing/2017/decorative" val="1"/>
                  </a:ext>
                </a:extLst>
              </p:cNvPr>
              <p:cNvSpPr txBox="1">
                <a:spLocks/>
              </p:cNvSpPr>
              <p:nvPr/>
            </p:nvSpPr>
            <p:spPr>
              <a:xfrm>
                <a:off x="17288733" y="3577720"/>
                <a:ext cx="457200" cy="241657"/>
              </a:xfrm>
              <a:prstGeom prst="rect">
                <a:avLst/>
              </a:prstGeom>
              <a:solidFill>
                <a:srgbClr val="FFD9DD"/>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82" name="TextBox 181">
                <a:extLst>
                  <a:ext uri="{FF2B5EF4-FFF2-40B4-BE49-F238E27FC236}">
                    <a16:creationId xmlns:a16="http://schemas.microsoft.com/office/drawing/2014/main" id="{D98BD525-F4BF-B630-411C-368D2B25BB69}"/>
                  </a:ext>
                  <a:ext uri="{C183D7F6-B498-43B3-948B-1728B52AA6E4}">
                    <adec:decorative xmlns:adec="http://schemas.microsoft.com/office/drawing/2017/decorative" val="1"/>
                  </a:ext>
                </a:extLst>
              </p:cNvPr>
              <p:cNvSpPr txBox="1">
                <a:spLocks/>
              </p:cNvSpPr>
              <p:nvPr/>
            </p:nvSpPr>
            <p:spPr>
              <a:xfrm>
                <a:off x="16813245" y="3577720"/>
                <a:ext cx="457200" cy="241657"/>
              </a:xfrm>
              <a:prstGeom prst="rect">
                <a:avLst/>
              </a:prstGeom>
              <a:solidFill>
                <a:srgbClr val="EACEEB"/>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83" name="TextBox 182">
                <a:extLst>
                  <a:ext uri="{FF2B5EF4-FFF2-40B4-BE49-F238E27FC236}">
                    <a16:creationId xmlns:a16="http://schemas.microsoft.com/office/drawing/2014/main" id="{757FAF61-C015-67CD-07A9-ADC2932F1101}"/>
                  </a:ext>
                </a:extLst>
              </p:cNvPr>
              <p:cNvSpPr txBox="1"/>
              <p:nvPr/>
            </p:nvSpPr>
            <p:spPr>
              <a:xfrm>
                <a:off x="17764221" y="3453123"/>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Dark overlay</a:t>
                </a:r>
              </a:p>
            </p:txBody>
          </p:sp>
          <p:sp>
            <p:nvSpPr>
              <p:cNvPr id="184" name="TextBox 183">
                <a:extLst>
                  <a:ext uri="{FF2B5EF4-FFF2-40B4-BE49-F238E27FC236}">
                    <a16:creationId xmlns:a16="http://schemas.microsoft.com/office/drawing/2014/main" id="{091FFC74-2F30-08C4-FD14-A5B7886A5FE0}"/>
                  </a:ext>
                  <a:ext uri="{C183D7F6-B498-43B3-948B-1728B52AA6E4}">
                    <adec:decorative xmlns:adec="http://schemas.microsoft.com/office/drawing/2017/decorative" val="1"/>
                  </a:ext>
                </a:extLst>
              </p:cNvPr>
              <p:cNvSpPr txBox="1">
                <a:spLocks/>
              </p:cNvSpPr>
              <p:nvPr/>
            </p:nvSpPr>
            <p:spPr>
              <a:xfrm>
                <a:off x="17764221" y="3577720"/>
                <a:ext cx="457200" cy="241657"/>
              </a:xfrm>
              <a:prstGeom prst="rect">
                <a:avLst/>
              </a:prstGeom>
              <a:solidFill>
                <a:srgbClr val="46366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85" name="TextBox 184">
                <a:extLst>
                  <a:ext uri="{FF2B5EF4-FFF2-40B4-BE49-F238E27FC236}">
                    <a16:creationId xmlns:a16="http://schemas.microsoft.com/office/drawing/2014/main" id="{23BECB4D-14BD-E696-CA41-C4C34F6505C0}"/>
                  </a:ext>
                  <a:ext uri="{C183D7F6-B498-43B3-948B-1728B52AA6E4}">
                    <adec:decorative xmlns:adec="http://schemas.microsoft.com/office/drawing/2017/decorative" val="1"/>
                  </a:ext>
                </a:extLst>
              </p:cNvPr>
              <p:cNvSpPr txBox="1">
                <a:spLocks/>
              </p:cNvSpPr>
              <p:nvPr/>
            </p:nvSpPr>
            <p:spPr>
              <a:xfrm>
                <a:off x="18239709" y="3577720"/>
                <a:ext cx="457200" cy="241657"/>
              </a:xfrm>
              <a:prstGeom prst="rect">
                <a:avLst/>
              </a:prstGeom>
              <a:solidFill>
                <a:srgbClr val="73262F"/>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86" name="TextBox 185">
                <a:extLst>
                  <a:ext uri="{FF2B5EF4-FFF2-40B4-BE49-F238E27FC236}">
                    <a16:creationId xmlns:a16="http://schemas.microsoft.com/office/drawing/2014/main" id="{ED7B0B47-463B-0A11-308E-DC1B2E26A267}"/>
                  </a:ext>
                  <a:ext uri="{C183D7F6-B498-43B3-948B-1728B52AA6E4}">
                    <adec:decorative xmlns:adec="http://schemas.microsoft.com/office/drawing/2017/decorative" val="1"/>
                  </a:ext>
                </a:extLst>
              </p:cNvPr>
              <p:cNvSpPr txBox="1">
                <a:spLocks/>
              </p:cNvSpPr>
              <p:nvPr/>
            </p:nvSpPr>
            <p:spPr>
              <a:xfrm>
                <a:off x="15862269" y="3171361"/>
                <a:ext cx="457200" cy="241657"/>
              </a:xfrm>
              <a:prstGeom prst="rect">
                <a:avLst/>
              </a:prstGeom>
              <a:solidFill>
                <a:srgbClr val="AC35A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187" name="TextBox 186">
                <a:extLst>
                  <a:ext uri="{FF2B5EF4-FFF2-40B4-BE49-F238E27FC236}">
                    <a16:creationId xmlns:a16="http://schemas.microsoft.com/office/drawing/2014/main" id="{E8BBBBC1-194D-88A4-96DB-7EA7DB82D0CD}"/>
                  </a:ext>
                  <a:ext uri="{C183D7F6-B498-43B3-948B-1728B52AA6E4}">
                    <adec:decorative xmlns:adec="http://schemas.microsoft.com/office/drawing/2017/decorative" val="1"/>
                  </a:ext>
                </a:extLst>
              </p:cNvPr>
              <p:cNvSpPr txBox="1">
                <a:spLocks/>
              </p:cNvSpPr>
              <p:nvPr/>
            </p:nvSpPr>
            <p:spPr>
              <a:xfrm>
                <a:off x="16337757" y="3171361"/>
                <a:ext cx="457200" cy="241657"/>
              </a:xfrm>
              <a:prstGeom prst="rect">
                <a:avLst/>
              </a:prstGeom>
              <a:solidFill>
                <a:srgbClr val="F65567"/>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188" name="TextBox 187">
                <a:extLst>
                  <a:ext uri="{FF2B5EF4-FFF2-40B4-BE49-F238E27FC236}">
                    <a16:creationId xmlns:a16="http://schemas.microsoft.com/office/drawing/2014/main" id="{097B6304-4094-4369-DE4E-8C8FDFA8397C}"/>
                  </a:ext>
                  <a:ext uri="{C183D7F6-B498-43B3-948B-1728B52AA6E4}">
                    <adec:decorative xmlns:adec="http://schemas.microsoft.com/office/drawing/2017/decorative" val="1"/>
                  </a:ext>
                </a:extLst>
              </p:cNvPr>
              <p:cNvSpPr txBox="1">
                <a:spLocks/>
              </p:cNvSpPr>
              <p:nvPr/>
            </p:nvSpPr>
            <p:spPr>
              <a:xfrm flipH="1">
                <a:off x="15862269" y="3171361"/>
                <a:ext cx="457200" cy="241657"/>
              </a:xfrm>
              <a:prstGeom prst="rtTriangle">
                <a:avLst/>
              </a:prstGeom>
              <a:solidFill>
                <a:srgbClr val="CA6CC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189" name="TextBox 188">
                <a:extLst>
                  <a:ext uri="{FF2B5EF4-FFF2-40B4-BE49-F238E27FC236}">
                    <a16:creationId xmlns:a16="http://schemas.microsoft.com/office/drawing/2014/main" id="{71752B01-24DE-5AD7-BCF8-CA94DBAFB238}"/>
                  </a:ext>
                  <a:ext uri="{C183D7F6-B498-43B3-948B-1728B52AA6E4}">
                    <adec:decorative xmlns:adec="http://schemas.microsoft.com/office/drawing/2017/decorative" val="1"/>
                  </a:ext>
                </a:extLst>
              </p:cNvPr>
              <p:cNvSpPr txBox="1">
                <a:spLocks/>
              </p:cNvSpPr>
              <p:nvPr/>
            </p:nvSpPr>
            <p:spPr>
              <a:xfrm flipH="1">
                <a:off x="16337757" y="3171361"/>
                <a:ext cx="457200" cy="241657"/>
              </a:xfrm>
              <a:prstGeom prst="rtTriangle">
                <a:avLst/>
              </a:prstGeom>
              <a:solidFill>
                <a:srgbClr val="F97483"/>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grpSp>
        <p:grpSp>
          <p:nvGrpSpPr>
            <p:cNvPr id="37" name="Group 36">
              <a:extLst>
                <a:ext uri="{FF2B5EF4-FFF2-40B4-BE49-F238E27FC236}">
                  <a16:creationId xmlns:a16="http://schemas.microsoft.com/office/drawing/2014/main" id="{CC16B741-CAEC-A65D-2623-3BF096C25A1C}"/>
                </a:ext>
              </a:extLst>
            </p:cNvPr>
            <p:cNvGrpSpPr/>
            <p:nvPr userDrawn="1"/>
          </p:nvGrpSpPr>
          <p:grpSpPr>
            <a:xfrm>
              <a:off x="22177344" y="4056924"/>
              <a:ext cx="2834640" cy="772614"/>
              <a:chOff x="15862269" y="4053590"/>
              <a:chExt cx="2834640" cy="772614"/>
            </a:xfrm>
          </p:grpSpPr>
          <p:sp>
            <p:nvSpPr>
              <p:cNvPr id="152" name="TextBox 151">
                <a:extLst>
                  <a:ext uri="{FF2B5EF4-FFF2-40B4-BE49-F238E27FC236}">
                    <a16:creationId xmlns:a16="http://schemas.microsoft.com/office/drawing/2014/main" id="{EB8F0342-F4C4-F592-2FEA-6D090F8501D7}"/>
                  </a:ext>
                </a:extLst>
              </p:cNvPr>
              <p:cNvSpPr txBox="1"/>
              <p:nvPr/>
            </p:nvSpPr>
            <p:spPr>
              <a:xfrm>
                <a:off x="15862269" y="4053590"/>
                <a:ext cx="365760" cy="366254"/>
              </a:xfrm>
              <a:prstGeom prst="rect">
                <a:avLst/>
              </a:prstGeom>
              <a:noFill/>
            </p:spPr>
            <p:txBody>
              <a:bodyPr wrap="square" lIns="0" tIns="0" rIns="0" bIns="256032" rtlCol="0" anchor="b" anchorCtr="0">
                <a:spAutoFit/>
              </a:bodyPr>
              <a:lstStyle/>
              <a:p>
                <a:r>
                  <a:rPr lang="en-US"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5</a:t>
                </a:r>
              </a:p>
            </p:txBody>
          </p:sp>
          <p:sp>
            <p:nvSpPr>
              <p:cNvPr id="153" name="TextBox 152">
                <a:extLst>
                  <a:ext uri="{FF2B5EF4-FFF2-40B4-BE49-F238E27FC236}">
                    <a16:creationId xmlns:a16="http://schemas.microsoft.com/office/drawing/2014/main" id="{629D92FA-3CD3-ED56-A388-CD17902EE6B7}"/>
                  </a:ext>
                </a:extLst>
              </p:cNvPr>
              <p:cNvSpPr txBox="1"/>
              <p:nvPr/>
            </p:nvSpPr>
            <p:spPr>
              <a:xfrm>
                <a:off x="16813245" y="4053590"/>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Colored header</a:t>
                </a:r>
              </a:p>
            </p:txBody>
          </p:sp>
          <p:sp>
            <p:nvSpPr>
              <p:cNvPr id="154" name="TextBox 153">
                <a:extLst>
                  <a:ext uri="{FF2B5EF4-FFF2-40B4-BE49-F238E27FC236}">
                    <a16:creationId xmlns:a16="http://schemas.microsoft.com/office/drawing/2014/main" id="{C383E89E-3F8E-BC6F-C6F4-4CDA7610C901}"/>
                  </a:ext>
                  <a:ext uri="{C183D7F6-B498-43B3-948B-1728B52AA6E4}">
                    <adec:decorative xmlns:adec="http://schemas.microsoft.com/office/drawing/2017/decorative" val="1"/>
                  </a:ext>
                </a:extLst>
              </p:cNvPr>
              <p:cNvSpPr txBox="1">
                <a:spLocks/>
              </p:cNvSpPr>
              <p:nvPr/>
            </p:nvSpPr>
            <p:spPr>
              <a:xfrm>
                <a:off x="16813245" y="4178188"/>
                <a:ext cx="457200" cy="241657"/>
              </a:xfrm>
              <a:prstGeom prst="rect">
                <a:avLst/>
              </a:prstGeom>
              <a:solidFill>
                <a:srgbClr val="112D31"/>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55" name="TextBox 154">
                <a:extLst>
                  <a:ext uri="{FF2B5EF4-FFF2-40B4-BE49-F238E27FC236}">
                    <a16:creationId xmlns:a16="http://schemas.microsoft.com/office/drawing/2014/main" id="{B8DB4EE5-99A3-2A07-FA77-C01E0CE0F8C7}"/>
                  </a:ext>
                  <a:ext uri="{C183D7F6-B498-43B3-948B-1728B52AA6E4}">
                    <adec:decorative xmlns:adec="http://schemas.microsoft.com/office/drawing/2017/decorative" val="1"/>
                  </a:ext>
                </a:extLst>
              </p:cNvPr>
              <p:cNvSpPr txBox="1">
                <a:spLocks/>
              </p:cNvSpPr>
              <p:nvPr/>
            </p:nvSpPr>
            <p:spPr>
              <a:xfrm flipH="1">
                <a:off x="16813245" y="4178188"/>
                <a:ext cx="457200" cy="241657"/>
              </a:xfrm>
              <a:prstGeom prst="rtTriangle">
                <a:avLst/>
              </a:prstGeom>
              <a:solidFill>
                <a:srgbClr val="B9DCD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56" name="TextBox 155">
                <a:extLst>
                  <a:ext uri="{FF2B5EF4-FFF2-40B4-BE49-F238E27FC236}">
                    <a16:creationId xmlns:a16="http://schemas.microsoft.com/office/drawing/2014/main" id="{F8E98ECF-6668-A35C-3E01-1EAB5FC23272}"/>
                  </a:ext>
                </a:extLst>
              </p:cNvPr>
              <p:cNvSpPr txBox="1"/>
              <p:nvPr/>
            </p:nvSpPr>
            <p:spPr>
              <a:xfrm>
                <a:off x="15862269" y="4459950"/>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Container</a:t>
                </a:r>
              </a:p>
            </p:txBody>
          </p:sp>
          <p:sp>
            <p:nvSpPr>
              <p:cNvPr id="157" name="TextBox 156">
                <a:extLst>
                  <a:ext uri="{FF2B5EF4-FFF2-40B4-BE49-F238E27FC236}">
                    <a16:creationId xmlns:a16="http://schemas.microsoft.com/office/drawing/2014/main" id="{583DD6B9-BEB6-1A8D-21EC-A496E788E343}"/>
                  </a:ext>
                  <a:ext uri="{C183D7F6-B498-43B3-948B-1728B52AA6E4}">
                    <adec:decorative xmlns:adec="http://schemas.microsoft.com/office/drawing/2017/decorative" val="1"/>
                  </a:ext>
                </a:extLst>
              </p:cNvPr>
              <p:cNvSpPr txBox="1">
                <a:spLocks/>
              </p:cNvSpPr>
              <p:nvPr/>
            </p:nvSpPr>
            <p:spPr>
              <a:xfrm>
                <a:off x="15862269" y="4584547"/>
                <a:ext cx="457200" cy="241657"/>
              </a:xfrm>
              <a:prstGeom prst="rect">
                <a:avLst/>
              </a:prstGeom>
              <a:solidFill>
                <a:srgbClr val="225B62"/>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58" name="TextBox 157">
                <a:extLst>
                  <a:ext uri="{FF2B5EF4-FFF2-40B4-BE49-F238E27FC236}">
                    <a16:creationId xmlns:a16="http://schemas.microsoft.com/office/drawing/2014/main" id="{7EE18A98-523B-AE0C-B864-89DB5FDDC4CD}"/>
                  </a:ext>
                  <a:ext uri="{C183D7F6-B498-43B3-948B-1728B52AA6E4}">
                    <adec:decorative xmlns:adec="http://schemas.microsoft.com/office/drawing/2017/decorative" val="1"/>
                  </a:ext>
                </a:extLst>
              </p:cNvPr>
              <p:cNvSpPr txBox="1">
                <a:spLocks/>
              </p:cNvSpPr>
              <p:nvPr/>
            </p:nvSpPr>
            <p:spPr>
              <a:xfrm>
                <a:off x="16337757" y="4584547"/>
                <a:ext cx="457200" cy="241657"/>
              </a:xfrm>
              <a:prstGeom prst="rect">
                <a:avLst/>
              </a:prstGeom>
              <a:solidFill>
                <a:srgbClr val="7F5A1A"/>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59" name="TextBox 158">
                <a:extLst>
                  <a:ext uri="{FF2B5EF4-FFF2-40B4-BE49-F238E27FC236}">
                    <a16:creationId xmlns:a16="http://schemas.microsoft.com/office/drawing/2014/main" id="{B38917F8-10F8-A485-78E7-1F1B37B649B8}"/>
                  </a:ext>
                  <a:ext uri="{C183D7F6-B498-43B3-948B-1728B52AA6E4}">
                    <adec:decorative xmlns:adec="http://schemas.microsoft.com/office/drawing/2017/decorative" val="1"/>
                  </a:ext>
                </a:extLst>
              </p:cNvPr>
              <p:cNvSpPr txBox="1">
                <a:spLocks/>
              </p:cNvSpPr>
              <p:nvPr/>
            </p:nvSpPr>
            <p:spPr>
              <a:xfrm flipH="1">
                <a:off x="16337757" y="4584547"/>
                <a:ext cx="457200" cy="241657"/>
              </a:xfrm>
              <a:prstGeom prst="rtTriangle">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60" name="TextBox 159">
                <a:extLst>
                  <a:ext uri="{FF2B5EF4-FFF2-40B4-BE49-F238E27FC236}">
                    <a16:creationId xmlns:a16="http://schemas.microsoft.com/office/drawing/2014/main" id="{5EFEF95A-96A7-167F-612D-A28EE8323097}"/>
                  </a:ext>
                  <a:ext uri="{C183D7F6-B498-43B3-948B-1728B52AA6E4}">
                    <adec:decorative xmlns:adec="http://schemas.microsoft.com/office/drawing/2017/decorative" val="1"/>
                  </a:ext>
                </a:extLst>
              </p:cNvPr>
              <p:cNvSpPr txBox="1">
                <a:spLocks/>
              </p:cNvSpPr>
              <p:nvPr/>
            </p:nvSpPr>
            <p:spPr>
              <a:xfrm flipH="1">
                <a:off x="15862269" y="4584547"/>
                <a:ext cx="457200" cy="241657"/>
              </a:xfrm>
              <a:prstGeom prst="rtTriangle">
                <a:avLst/>
              </a:prstGeom>
              <a:solidFill>
                <a:srgbClr val="DCEDE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61" name="TextBox 160">
                <a:extLst>
                  <a:ext uri="{FF2B5EF4-FFF2-40B4-BE49-F238E27FC236}">
                    <a16:creationId xmlns:a16="http://schemas.microsoft.com/office/drawing/2014/main" id="{8D2B0F78-04D2-7265-4AFB-D397909E67CD}"/>
                  </a:ext>
                </a:extLst>
              </p:cNvPr>
              <p:cNvSpPr txBox="1"/>
              <p:nvPr/>
            </p:nvSpPr>
            <p:spPr>
              <a:xfrm>
                <a:off x="16813245" y="4459950"/>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Light overlay</a:t>
                </a:r>
              </a:p>
            </p:txBody>
          </p:sp>
          <p:sp>
            <p:nvSpPr>
              <p:cNvPr id="162" name="TextBox 161">
                <a:extLst>
                  <a:ext uri="{FF2B5EF4-FFF2-40B4-BE49-F238E27FC236}">
                    <a16:creationId xmlns:a16="http://schemas.microsoft.com/office/drawing/2014/main" id="{449B6931-0652-9571-CAC8-E56CBA8B739C}"/>
                  </a:ext>
                  <a:ext uri="{C183D7F6-B498-43B3-948B-1728B52AA6E4}">
                    <adec:decorative xmlns:adec="http://schemas.microsoft.com/office/drawing/2017/decorative" val="1"/>
                  </a:ext>
                </a:extLst>
              </p:cNvPr>
              <p:cNvSpPr txBox="1">
                <a:spLocks/>
              </p:cNvSpPr>
              <p:nvPr/>
            </p:nvSpPr>
            <p:spPr>
              <a:xfrm>
                <a:off x="17288733" y="4584547"/>
                <a:ext cx="457200" cy="241657"/>
              </a:xfrm>
              <a:prstGeom prst="rect">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63" name="TextBox 162">
                <a:extLst>
                  <a:ext uri="{FF2B5EF4-FFF2-40B4-BE49-F238E27FC236}">
                    <a16:creationId xmlns:a16="http://schemas.microsoft.com/office/drawing/2014/main" id="{65BAD5AA-42F0-3984-8AEA-3A258C095BCE}"/>
                  </a:ext>
                  <a:ext uri="{C183D7F6-B498-43B3-948B-1728B52AA6E4}">
                    <adec:decorative xmlns:adec="http://schemas.microsoft.com/office/drawing/2017/decorative" val="1"/>
                  </a:ext>
                </a:extLst>
              </p:cNvPr>
              <p:cNvSpPr txBox="1">
                <a:spLocks/>
              </p:cNvSpPr>
              <p:nvPr/>
            </p:nvSpPr>
            <p:spPr>
              <a:xfrm>
                <a:off x="16813245" y="4584547"/>
                <a:ext cx="457200" cy="241657"/>
              </a:xfrm>
              <a:prstGeom prst="rect">
                <a:avLst/>
              </a:prstGeom>
              <a:solidFill>
                <a:srgbClr val="DCEDE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64" name="TextBox 163">
                <a:extLst>
                  <a:ext uri="{FF2B5EF4-FFF2-40B4-BE49-F238E27FC236}">
                    <a16:creationId xmlns:a16="http://schemas.microsoft.com/office/drawing/2014/main" id="{EAFC9D74-3631-E84B-A208-BDF6F61CBDE7}"/>
                  </a:ext>
                </a:extLst>
              </p:cNvPr>
              <p:cNvSpPr txBox="1"/>
              <p:nvPr/>
            </p:nvSpPr>
            <p:spPr>
              <a:xfrm>
                <a:off x="17764221" y="4459950"/>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Dark overlay</a:t>
                </a:r>
              </a:p>
            </p:txBody>
          </p:sp>
          <p:sp>
            <p:nvSpPr>
              <p:cNvPr id="165" name="TextBox 164">
                <a:extLst>
                  <a:ext uri="{FF2B5EF4-FFF2-40B4-BE49-F238E27FC236}">
                    <a16:creationId xmlns:a16="http://schemas.microsoft.com/office/drawing/2014/main" id="{F1539921-882F-C11C-7630-83A13AFDF8D8}"/>
                  </a:ext>
                  <a:ext uri="{C183D7F6-B498-43B3-948B-1728B52AA6E4}">
                    <adec:decorative xmlns:adec="http://schemas.microsoft.com/office/drawing/2017/decorative" val="1"/>
                  </a:ext>
                </a:extLst>
              </p:cNvPr>
              <p:cNvSpPr txBox="1">
                <a:spLocks/>
              </p:cNvSpPr>
              <p:nvPr/>
            </p:nvSpPr>
            <p:spPr>
              <a:xfrm>
                <a:off x="17764221" y="4584547"/>
                <a:ext cx="457200" cy="241657"/>
              </a:xfrm>
              <a:prstGeom prst="rect">
                <a:avLst/>
              </a:prstGeom>
              <a:solidFill>
                <a:srgbClr val="225B62"/>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66" name="TextBox 165">
                <a:extLst>
                  <a:ext uri="{FF2B5EF4-FFF2-40B4-BE49-F238E27FC236}">
                    <a16:creationId xmlns:a16="http://schemas.microsoft.com/office/drawing/2014/main" id="{0DDF6AEE-CDFD-DE68-6789-AE16FDC33EF7}"/>
                  </a:ext>
                  <a:ext uri="{C183D7F6-B498-43B3-948B-1728B52AA6E4}">
                    <adec:decorative xmlns:adec="http://schemas.microsoft.com/office/drawing/2017/decorative" val="1"/>
                  </a:ext>
                </a:extLst>
              </p:cNvPr>
              <p:cNvSpPr txBox="1">
                <a:spLocks/>
              </p:cNvSpPr>
              <p:nvPr/>
            </p:nvSpPr>
            <p:spPr>
              <a:xfrm>
                <a:off x="18239709" y="4584547"/>
                <a:ext cx="457200" cy="241657"/>
              </a:xfrm>
              <a:prstGeom prst="rect">
                <a:avLst/>
              </a:prstGeom>
              <a:solidFill>
                <a:srgbClr val="7F5A1A"/>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67" name="TextBox 166">
                <a:extLst>
                  <a:ext uri="{FF2B5EF4-FFF2-40B4-BE49-F238E27FC236}">
                    <a16:creationId xmlns:a16="http://schemas.microsoft.com/office/drawing/2014/main" id="{A3785F47-559D-9DB0-E7E3-8DBBFA8C9B51}"/>
                  </a:ext>
                  <a:ext uri="{C183D7F6-B498-43B3-948B-1728B52AA6E4}">
                    <adec:decorative xmlns:adec="http://schemas.microsoft.com/office/drawing/2017/decorative" val="1"/>
                  </a:ext>
                </a:extLst>
              </p:cNvPr>
              <p:cNvSpPr txBox="1">
                <a:spLocks/>
              </p:cNvSpPr>
              <p:nvPr/>
            </p:nvSpPr>
            <p:spPr>
              <a:xfrm>
                <a:off x="15862269" y="4178188"/>
                <a:ext cx="457200" cy="241657"/>
              </a:xfrm>
              <a:prstGeom prst="rect">
                <a:avLst/>
              </a:prstGeom>
              <a:solidFill>
                <a:srgbClr val="B9DCD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168" name="TextBox 167">
                <a:extLst>
                  <a:ext uri="{FF2B5EF4-FFF2-40B4-BE49-F238E27FC236}">
                    <a16:creationId xmlns:a16="http://schemas.microsoft.com/office/drawing/2014/main" id="{FBFDC86A-9328-3E0F-2163-DA0A0953A0EB}"/>
                  </a:ext>
                  <a:ext uri="{C183D7F6-B498-43B3-948B-1728B52AA6E4}">
                    <adec:decorative xmlns:adec="http://schemas.microsoft.com/office/drawing/2017/decorative" val="1"/>
                  </a:ext>
                </a:extLst>
              </p:cNvPr>
              <p:cNvSpPr txBox="1">
                <a:spLocks/>
              </p:cNvSpPr>
              <p:nvPr/>
            </p:nvSpPr>
            <p:spPr>
              <a:xfrm>
                <a:off x="16337757" y="4178188"/>
                <a:ext cx="457200" cy="241657"/>
              </a:xfrm>
              <a:prstGeom prst="rect">
                <a:avLst/>
              </a:prstGeom>
              <a:solidFill>
                <a:srgbClr val="FFEAB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169" name="TextBox 168">
                <a:extLst>
                  <a:ext uri="{FF2B5EF4-FFF2-40B4-BE49-F238E27FC236}">
                    <a16:creationId xmlns:a16="http://schemas.microsoft.com/office/drawing/2014/main" id="{8EA506F9-7DCA-EE5A-1622-6152339677E5}"/>
                  </a:ext>
                  <a:ext uri="{C183D7F6-B498-43B3-948B-1728B52AA6E4}">
                    <adec:decorative xmlns:adec="http://schemas.microsoft.com/office/drawing/2017/decorative" val="1"/>
                  </a:ext>
                </a:extLst>
              </p:cNvPr>
              <p:cNvSpPr txBox="1">
                <a:spLocks/>
              </p:cNvSpPr>
              <p:nvPr/>
            </p:nvSpPr>
            <p:spPr>
              <a:xfrm flipH="1">
                <a:off x="15862269" y="4178188"/>
                <a:ext cx="457200" cy="241657"/>
              </a:xfrm>
              <a:prstGeom prst="rtTriangle">
                <a:avLst/>
              </a:prstGeom>
              <a:solidFill>
                <a:srgbClr val="225B6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170" name="TextBox 169">
                <a:extLst>
                  <a:ext uri="{FF2B5EF4-FFF2-40B4-BE49-F238E27FC236}">
                    <a16:creationId xmlns:a16="http://schemas.microsoft.com/office/drawing/2014/main" id="{82E91B42-D07C-86DF-6502-53644E0CF03F}"/>
                  </a:ext>
                  <a:ext uri="{C183D7F6-B498-43B3-948B-1728B52AA6E4}">
                    <adec:decorative xmlns:adec="http://schemas.microsoft.com/office/drawing/2017/decorative" val="1"/>
                  </a:ext>
                </a:extLst>
              </p:cNvPr>
              <p:cNvSpPr txBox="1">
                <a:spLocks/>
              </p:cNvSpPr>
              <p:nvPr/>
            </p:nvSpPr>
            <p:spPr>
              <a:xfrm flipH="1">
                <a:off x="16337757" y="4178188"/>
                <a:ext cx="457200" cy="241657"/>
              </a:xfrm>
              <a:prstGeom prst="rtTriangle">
                <a:avLst/>
              </a:prstGeom>
              <a:solidFill>
                <a:srgbClr val="7F5A1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grpSp>
        <p:grpSp>
          <p:nvGrpSpPr>
            <p:cNvPr id="38" name="Group 37">
              <a:extLst>
                <a:ext uri="{FF2B5EF4-FFF2-40B4-BE49-F238E27FC236}">
                  <a16:creationId xmlns:a16="http://schemas.microsoft.com/office/drawing/2014/main" id="{F027A459-C28F-0CF5-D36F-6C56F2C6D7A1}"/>
                </a:ext>
              </a:extLst>
            </p:cNvPr>
            <p:cNvGrpSpPr/>
            <p:nvPr userDrawn="1"/>
          </p:nvGrpSpPr>
          <p:grpSpPr>
            <a:xfrm>
              <a:off x="22177344" y="5071155"/>
              <a:ext cx="2834640" cy="772614"/>
              <a:chOff x="15862269" y="5060417"/>
              <a:chExt cx="2834640" cy="772614"/>
            </a:xfrm>
          </p:grpSpPr>
          <p:sp>
            <p:nvSpPr>
              <p:cNvPr id="132" name="TextBox 131">
                <a:extLst>
                  <a:ext uri="{FF2B5EF4-FFF2-40B4-BE49-F238E27FC236}">
                    <a16:creationId xmlns:a16="http://schemas.microsoft.com/office/drawing/2014/main" id="{DA3F3BCD-68DD-27E9-8B31-2AD4F0053EC3}"/>
                  </a:ext>
                </a:extLst>
              </p:cNvPr>
              <p:cNvSpPr txBox="1"/>
              <p:nvPr/>
            </p:nvSpPr>
            <p:spPr>
              <a:xfrm>
                <a:off x="15862269" y="5060417"/>
                <a:ext cx="365760" cy="366254"/>
              </a:xfrm>
              <a:prstGeom prst="rect">
                <a:avLst/>
              </a:prstGeom>
              <a:noFill/>
            </p:spPr>
            <p:txBody>
              <a:bodyPr wrap="square" lIns="0" tIns="0" rIns="0" bIns="256032" rtlCol="0" anchor="b" anchorCtr="0">
                <a:spAutoFit/>
              </a:bodyPr>
              <a:lstStyle/>
              <a:p>
                <a:r>
                  <a:rPr lang="en-US"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6</a:t>
                </a:r>
              </a:p>
            </p:txBody>
          </p:sp>
          <p:sp>
            <p:nvSpPr>
              <p:cNvPr id="133" name="TextBox 132">
                <a:extLst>
                  <a:ext uri="{FF2B5EF4-FFF2-40B4-BE49-F238E27FC236}">
                    <a16:creationId xmlns:a16="http://schemas.microsoft.com/office/drawing/2014/main" id="{786B7DE9-37AA-62AA-CEEC-0A7FCFF9F0FD}"/>
                  </a:ext>
                </a:extLst>
              </p:cNvPr>
              <p:cNvSpPr txBox="1"/>
              <p:nvPr/>
            </p:nvSpPr>
            <p:spPr>
              <a:xfrm>
                <a:off x="16813245" y="5060417"/>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Colored header</a:t>
                </a:r>
              </a:p>
            </p:txBody>
          </p:sp>
          <p:sp>
            <p:nvSpPr>
              <p:cNvPr id="134" name="TextBox 133">
                <a:extLst>
                  <a:ext uri="{FF2B5EF4-FFF2-40B4-BE49-F238E27FC236}">
                    <a16:creationId xmlns:a16="http://schemas.microsoft.com/office/drawing/2014/main" id="{B01E5E97-7996-6489-8716-42AF8971AE08}"/>
                  </a:ext>
                  <a:ext uri="{C183D7F6-B498-43B3-948B-1728B52AA6E4}">
                    <adec:decorative xmlns:adec="http://schemas.microsoft.com/office/drawing/2017/decorative" val="1"/>
                  </a:ext>
                </a:extLst>
              </p:cNvPr>
              <p:cNvSpPr txBox="1">
                <a:spLocks/>
              </p:cNvSpPr>
              <p:nvPr/>
            </p:nvSpPr>
            <p:spPr>
              <a:xfrm>
                <a:off x="16813245" y="5185015"/>
                <a:ext cx="457200" cy="241657"/>
              </a:xfrm>
              <a:prstGeom prst="rect">
                <a:avLst/>
              </a:prstGeom>
              <a:solidFill>
                <a:srgbClr val="152237"/>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35" name="TextBox 134">
                <a:extLst>
                  <a:ext uri="{FF2B5EF4-FFF2-40B4-BE49-F238E27FC236}">
                    <a16:creationId xmlns:a16="http://schemas.microsoft.com/office/drawing/2014/main" id="{F5033232-7E0B-D9A6-47DD-90017649034C}"/>
                  </a:ext>
                  <a:ext uri="{C183D7F6-B498-43B3-948B-1728B52AA6E4}">
                    <adec:decorative xmlns:adec="http://schemas.microsoft.com/office/drawing/2017/decorative" val="1"/>
                  </a:ext>
                </a:extLst>
              </p:cNvPr>
              <p:cNvSpPr txBox="1">
                <a:spLocks/>
              </p:cNvSpPr>
              <p:nvPr/>
            </p:nvSpPr>
            <p:spPr>
              <a:xfrm flipH="1">
                <a:off x="16813245" y="5185015"/>
                <a:ext cx="457200" cy="241657"/>
              </a:xfrm>
              <a:prstGeom prst="rtTriangle">
                <a:avLst/>
              </a:prstGeom>
              <a:solidFill>
                <a:srgbClr val="A9D5E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36" name="TextBox 135">
                <a:extLst>
                  <a:ext uri="{FF2B5EF4-FFF2-40B4-BE49-F238E27FC236}">
                    <a16:creationId xmlns:a16="http://schemas.microsoft.com/office/drawing/2014/main" id="{549B386A-4F20-3BF4-304B-3F7594151CF4}"/>
                  </a:ext>
                </a:extLst>
              </p:cNvPr>
              <p:cNvSpPr txBox="1"/>
              <p:nvPr/>
            </p:nvSpPr>
            <p:spPr>
              <a:xfrm>
                <a:off x="15862269" y="5466777"/>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Container</a:t>
                </a:r>
              </a:p>
            </p:txBody>
          </p:sp>
          <p:sp>
            <p:nvSpPr>
              <p:cNvPr id="137" name="TextBox 136">
                <a:extLst>
                  <a:ext uri="{FF2B5EF4-FFF2-40B4-BE49-F238E27FC236}">
                    <a16:creationId xmlns:a16="http://schemas.microsoft.com/office/drawing/2014/main" id="{76315212-5C2B-1318-BB27-FA1843EE0AED}"/>
                  </a:ext>
                  <a:ext uri="{C183D7F6-B498-43B3-948B-1728B52AA6E4}">
                    <adec:decorative xmlns:adec="http://schemas.microsoft.com/office/drawing/2017/decorative" val="1"/>
                  </a:ext>
                </a:extLst>
              </p:cNvPr>
              <p:cNvSpPr txBox="1">
                <a:spLocks/>
              </p:cNvSpPr>
              <p:nvPr/>
            </p:nvSpPr>
            <p:spPr>
              <a:xfrm>
                <a:off x="15862269" y="5591374"/>
                <a:ext cx="457200" cy="241657"/>
              </a:xfrm>
              <a:prstGeom prst="rect">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38" name="TextBox 137">
                <a:extLst>
                  <a:ext uri="{FF2B5EF4-FFF2-40B4-BE49-F238E27FC236}">
                    <a16:creationId xmlns:a16="http://schemas.microsoft.com/office/drawing/2014/main" id="{DC92897E-278A-F635-068E-4FB4DC2F0739}"/>
                  </a:ext>
                  <a:ext uri="{C183D7F6-B498-43B3-948B-1728B52AA6E4}">
                    <adec:decorative xmlns:adec="http://schemas.microsoft.com/office/drawing/2017/decorative" val="1"/>
                  </a:ext>
                </a:extLst>
              </p:cNvPr>
              <p:cNvSpPr txBox="1">
                <a:spLocks/>
              </p:cNvSpPr>
              <p:nvPr/>
            </p:nvSpPr>
            <p:spPr>
              <a:xfrm>
                <a:off x="16337757" y="5591374"/>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39" name="TextBox 138">
                <a:extLst>
                  <a:ext uri="{FF2B5EF4-FFF2-40B4-BE49-F238E27FC236}">
                    <a16:creationId xmlns:a16="http://schemas.microsoft.com/office/drawing/2014/main" id="{82E7A792-55A9-BDB2-B08E-9FD6BA87CD58}"/>
                  </a:ext>
                  <a:ext uri="{C183D7F6-B498-43B3-948B-1728B52AA6E4}">
                    <adec:decorative xmlns:adec="http://schemas.microsoft.com/office/drawing/2017/decorative" val="1"/>
                  </a:ext>
                </a:extLst>
              </p:cNvPr>
              <p:cNvSpPr txBox="1">
                <a:spLocks/>
              </p:cNvSpPr>
              <p:nvPr/>
            </p:nvSpPr>
            <p:spPr>
              <a:xfrm flipH="1">
                <a:off x="16337757" y="5591374"/>
                <a:ext cx="457200" cy="241657"/>
              </a:xfrm>
              <a:prstGeom prst="rtTriangle">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0" name="TextBox 139">
                <a:extLst>
                  <a:ext uri="{FF2B5EF4-FFF2-40B4-BE49-F238E27FC236}">
                    <a16:creationId xmlns:a16="http://schemas.microsoft.com/office/drawing/2014/main" id="{526D52CB-423F-DD89-EC7D-ED9279BC8F76}"/>
                  </a:ext>
                  <a:ext uri="{C183D7F6-B498-43B3-948B-1728B52AA6E4}">
                    <adec:decorative xmlns:adec="http://schemas.microsoft.com/office/drawing/2017/decorative" val="1"/>
                  </a:ext>
                </a:extLst>
              </p:cNvPr>
              <p:cNvSpPr txBox="1">
                <a:spLocks/>
              </p:cNvSpPr>
              <p:nvPr/>
            </p:nvSpPr>
            <p:spPr>
              <a:xfrm flipH="1">
                <a:off x="15862269" y="5591374"/>
                <a:ext cx="457200" cy="241657"/>
              </a:xfrm>
              <a:prstGeom prst="rtTriangle">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1" name="TextBox 140">
                <a:extLst>
                  <a:ext uri="{FF2B5EF4-FFF2-40B4-BE49-F238E27FC236}">
                    <a16:creationId xmlns:a16="http://schemas.microsoft.com/office/drawing/2014/main" id="{ADF897A5-72F3-67B4-FB13-1DBB0664215B}"/>
                  </a:ext>
                </a:extLst>
              </p:cNvPr>
              <p:cNvSpPr txBox="1"/>
              <p:nvPr/>
            </p:nvSpPr>
            <p:spPr>
              <a:xfrm>
                <a:off x="16813245" y="5466777"/>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Light overlay</a:t>
                </a:r>
              </a:p>
            </p:txBody>
          </p:sp>
          <p:sp>
            <p:nvSpPr>
              <p:cNvPr id="142" name="TextBox 141">
                <a:extLst>
                  <a:ext uri="{FF2B5EF4-FFF2-40B4-BE49-F238E27FC236}">
                    <a16:creationId xmlns:a16="http://schemas.microsoft.com/office/drawing/2014/main" id="{3FC8D2A1-FCAB-228F-74C2-A8CE5672F258}"/>
                  </a:ext>
                  <a:ext uri="{C183D7F6-B498-43B3-948B-1728B52AA6E4}">
                    <adec:decorative xmlns:adec="http://schemas.microsoft.com/office/drawing/2017/decorative" val="1"/>
                  </a:ext>
                </a:extLst>
              </p:cNvPr>
              <p:cNvSpPr txBox="1">
                <a:spLocks/>
              </p:cNvSpPr>
              <p:nvPr/>
            </p:nvSpPr>
            <p:spPr>
              <a:xfrm>
                <a:off x="17288733" y="5591374"/>
                <a:ext cx="457200" cy="241657"/>
              </a:xfrm>
              <a:prstGeom prst="rect">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3" name="TextBox 142">
                <a:extLst>
                  <a:ext uri="{FF2B5EF4-FFF2-40B4-BE49-F238E27FC236}">
                    <a16:creationId xmlns:a16="http://schemas.microsoft.com/office/drawing/2014/main" id="{4968D57E-0D11-E7A7-31E0-71D77CD31BB4}"/>
                  </a:ext>
                  <a:ext uri="{C183D7F6-B498-43B3-948B-1728B52AA6E4}">
                    <adec:decorative xmlns:adec="http://schemas.microsoft.com/office/drawing/2017/decorative" val="1"/>
                  </a:ext>
                </a:extLst>
              </p:cNvPr>
              <p:cNvSpPr txBox="1">
                <a:spLocks/>
              </p:cNvSpPr>
              <p:nvPr/>
            </p:nvSpPr>
            <p:spPr>
              <a:xfrm>
                <a:off x="16813245" y="5591374"/>
                <a:ext cx="457200" cy="241657"/>
              </a:xfrm>
              <a:prstGeom prst="rect">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5" name="TextBox 144">
                <a:extLst>
                  <a:ext uri="{FF2B5EF4-FFF2-40B4-BE49-F238E27FC236}">
                    <a16:creationId xmlns:a16="http://schemas.microsoft.com/office/drawing/2014/main" id="{50286B46-275C-3740-D70D-767AC65157FE}"/>
                  </a:ext>
                </a:extLst>
              </p:cNvPr>
              <p:cNvSpPr txBox="1"/>
              <p:nvPr/>
            </p:nvSpPr>
            <p:spPr>
              <a:xfrm>
                <a:off x="17764221" y="5466777"/>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Dark overlay</a:t>
                </a:r>
              </a:p>
            </p:txBody>
          </p:sp>
          <p:sp>
            <p:nvSpPr>
              <p:cNvPr id="146" name="TextBox 145">
                <a:extLst>
                  <a:ext uri="{FF2B5EF4-FFF2-40B4-BE49-F238E27FC236}">
                    <a16:creationId xmlns:a16="http://schemas.microsoft.com/office/drawing/2014/main" id="{8F875C55-3C95-CD70-3BAB-345A3902C88E}"/>
                  </a:ext>
                  <a:ext uri="{C183D7F6-B498-43B3-948B-1728B52AA6E4}">
                    <adec:decorative xmlns:adec="http://schemas.microsoft.com/office/drawing/2017/decorative" val="1"/>
                  </a:ext>
                </a:extLst>
              </p:cNvPr>
              <p:cNvSpPr txBox="1">
                <a:spLocks/>
              </p:cNvSpPr>
              <p:nvPr/>
            </p:nvSpPr>
            <p:spPr>
              <a:xfrm>
                <a:off x="17764221" y="5591374"/>
                <a:ext cx="457200" cy="241657"/>
              </a:xfrm>
              <a:prstGeom prst="rect">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7" name="TextBox 146">
                <a:extLst>
                  <a:ext uri="{FF2B5EF4-FFF2-40B4-BE49-F238E27FC236}">
                    <a16:creationId xmlns:a16="http://schemas.microsoft.com/office/drawing/2014/main" id="{0A6C5B0E-6653-0859-F4A5-0E416E7E61E0}"/>
                  </a:ext>
                  <a:ext uri="{C183D7F6-B498-43B3-948B-1728B52AA6E4}">
                    <adec:decorative xmlns:adec="http://schemas.microsoft.com/office/drawing/2017/decorative" val="1"/>
                  </a:ext>
                </a:extLst>
              </p:cNvPr>
              <p:cNvSpPr txBox="1">
                <a:spLocks/>
              </p:cNvSpPr>
              <p:nvPr/>
            </p:nvSpPr>
            <p:spPr>
              <a:xfrm>
                <a:off x="18239709" y="5591374"/>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8" name="TextBox 147">
                <a:extLst>
                  <a:ext uri="{FF2B5EF4-FFF2-40B4-BE49-F238E27FC236}">
                    <a16:creationId xmlns:a16="http://schemas.microsoft.com/office/drawing/2014/main" id="{B3C57DC6-EE19-4BFA-1346-CB63C8167E25}"/>
                  </a:ext>
                  <a:ext uri="{C183D7F6-B498-43B3-948B-1728B52AA6E4}">
                    <adec:decorative xmlns:adec="http://schemas.microsoft.com/office/drawing/2017/decorative" val="1"/>
                  </a:ext>
                </a:extLst>
              </p:cNvPr>
              <p:cNvSpPr txBox="1">
                <a:spLocks/>
              </p:cNvSpPr>
              <p:nvPr/>
            </p:nvSpPr>
            <p:spPr>
              <a:xfrm>
                <a:off x="15862269" y="5185015"/>
                <a:ext cx="457200" cy="241657"/>
              </a:xfrm>
              <a:prstGeom prst="rect">
                <a:avLst/>
              </a:prstGeom>
              <a:solidFill>
                <a:srgbClr val="A9D5E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149" name="TextBox 148">
                <a:extLst>
                  <a:ext uri="{FF2B5EF4-FFF2-40B4-BE49-F238E27FC236}">
                    <a16:creationId xmlns:a16="http://schemas.microsoft.com/office/drawing/2014/main" id="{397B4C8C-9D3C-DFCB-FA86-2B06C78E9F76}"/>
                  </a:ext>
                  <a:ext uri="{C183D7F6-B498-43B3-948B-1728B52AA6E4}">
                    <adec:decorative xmlns:adec="http://schemas.microsoft.com/office/drawing/2017/decorative" val="1"/>
                  </a:ext>
                </a:extLst>
              </p:cNvPr>
              <p:cNvSpPr txBox="1">
                <a:spLocks/>
              </p:cNvSpPr>
              <p:nvPr/>
            </p:nvSpPr>
            <p:spPr>
              <a:xfrm>
                <a:off x="16337757" y="5185015"/>
                <a:ext cx="457200" cy="241657"/>
              </a:xfrm>
              <a:prstGeom prst="rect">
                <a:avLst/>
              </a:prstGeom>
              <a:solidFill>
                <a:srgbClr val="FFC6CC"/>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150" name="TextBox 149">
                <a:extLst>
                  <a:ext uri="{FF2B5EF4-FFF2-40B4-BE49-F238E27FC236}">
                    <a16:creationId xmlns:a16="http://schemas.microsoft.com/office/drawing/2014/main" id="{5DBA6141-C1CE-C8C0-F023-09AE4F13E274}"/>
                  </a:ext>
                  <a:ext uri="{C183D7F6-B498-43B3-948B-1728B52AA6E4}">
                    <adec:decorative xmlns:adec="http://schemas.microsoft.com/office/drawing/2017/decorative" val="1"/>
                  </a:ext>
                </a:extLst>
              </p:cNvPr>
              <p:cNvSpPr txBox="1">
                <a:spLocks/>
              </p:cNvSpPr>
              <p:nvPr/>
            </p:nvSpPr>
            <p:spPr>
              <a:xfrm flipH="1">
                <a:off x="15862269" y="5185015"/>
                <a:ext cx="457200" cy="241657"/>
              </a:xfrm>
              <a:prstGeom prst="rtTriangle">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151" name="TextBox 150">
                <a:extLst>
                  <a:ext uri="{FF2B5EF4-FFF2-40B4-BE49-F238E27FC236}">
                    <a16:creationId xmlns:a16="http://schemas.microsoft.com/office/drawing/2014/main" id="{B56FD69B-66DF-3828-4372-A2E133D0FF57}"/>
                  </a:ext>
                  <a:ext uri="{C183D7F6-B498-43B3-948B-1728B52AA6E4}">
                    <adec:decorative xmlns:adec="http://schemas.microsoft.com/office/drawing/2017/decorative" val="1"/>
                  </a:ext>
                </a:extLst>
              </p:cNvPr>
              <p:cNvSpPr txBox="1">
                <a:spLocks/>
              </p:cNvSpPr>
              <p:nvPr/>
            </p:nvSpPr>
            <p:spPr>
              <a:xfrm flipH="1">
                <a:off x="16337757" y="5185015"/>
                <a:ext cx="457200" cy="241657"/>
              </a:xfrm>
              <a:prstGeom prst="rtTriangle">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grpSp>
        <p:grpSp>
          <p:nvGrpSpPr>
            <p:cNvPr id="48" name="Group 47">
              <a:extLst>
                <a:ext uri="{FF2B5EF4-FFF2-40B4-BE49-F238E27FC236}">
                  <a16:creationId xmlns:a16="http://schemas.microsoft.com/office/drawing/2014/main" id="{610DB4A3-D054-373E-A4A2-0ABDF87876B5}"/>
                </a:ext>
              </a:extLst>
            </p:cNvPr>
            <p:cNvGrpSpPr/>
            <p:nvPr userDrawn="1"/>
          </p:nvGrpSpPr>
          <p:grpSpPr>
            <a:xfrm>
              <a:off x="22177344" y="6085386"/>
              <a:ext cx="2834640" cy="772614"/>
              <a:chOff x="15858760" y="6116425"/>
              <a:chExt cx="2834640" cy="772614"/>
            </a:xfrm>
          </p:grpSpPr>
          <p:sp>
            <p:nvSpPr>
              <p:cNvPr id="49" name="TextBox 48">
                <a:extLst>
                  <a:ext uri="{FF2B5EF4-FFF2-40B4-BE49-F238E27FC236}">
                    <a16:creationId xmlns:a16="http://schemas.microsoft.com/office/drawing/2014/main" id="{F462DA7E-9D21-9BDD-7956-A8E691DCEA0C}"/>
                  </a:ext>
                </a:extLst>
              </p:cNvPr>
              <p:cNvSpPr txBox="1"/>
              <p:nvPr/>
            </p:nvSpPr>
            <p:spPr>
              <a:xfrm>
                <a:off x="15858760" y="6116425"/>
                <a:ext cx="365760" cy="366254"/>
              </a:xfrm>
              <a:prstGeom prst="rect">
                <a:avLst/>
              </a:prstGeom>
              <a:noFill/>
            </p:spPr>
            <p:txBody>
              <a:bodyPr wrap="square" lIns="0" tIns="0" rIns="0" bIns="256032" rtlCol="0" anchor="b" anchorCtr="0">
                <a:spAutoFit/>
              </a:bodyPr>
              <a:lstStyle/>
              <a:p>
                <a:r>
                  <a:rPr lang="en-US"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7</a:t>
                </a:r>
              </a:p>
            </p:txBody>
          </p:sp>
          <p:sp>
            <p:nvSpPr>
              <p:cNvPr id="50" name="TextBox 49">
                <a:extLst>
                  <a:ext uri="{FF2B5EF4-FFF2-40B4-BE49-F238E27FC236}">
                    <a16:creationId xmlns:a16="http://schemas.microsoft.com/office/drawing/2014/main" id="{077E9895-5940-BEC4-1463-847EA7CF52DC}"/>
                  </a:ext>
                </a:extLst>
              </p:cNvPr>
              <p:cNvSpPr txBox="1"/>
              <p:nvPr/>
            </p:nvSpPr>
            <p:spPr>
              <a:xfrm>
                <a:off x="16809736" y="6116425"/>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Colored header</a:t>
                </a:r>
              </a:p>
            </p:txBody>
          </p:sp>
          <p:sp>
            <p:nvSpPr>
              <p:cNvPr id="51" name="TextBox 50">
                <a:extLst>
                  <a:ext uri="{FF2B5EF4-FFF2-40B4-BE49-F238E27FC236}">
                    <a16:creationId xmlns:a16="http://schemas.microsoft.com/office/drawing/2014/main" id="{4BF3C0AD-3E9A-6198-1FAE-8D7A245C7C5F}"/>
                  </a:ext>
                  <a:ext uri="{C183D7F6-B498-43B3-948B-1728B52AA6E4}">
                    <adec:decorative xmlns:adec="http://schemas.microsoft.com/office/drawing/2017/decorative" val="1"/>
                  </a:ext>
                </a:extLst>
              </p:cNvPr>
              <p:cNvSpPr txBox="1">
                <a:spLocks/>
              </p:cNvSpPr>
              <p:nvPr/>
            </p:nvSpPr>
            <p:spPr>
              <a:xfrm>
                <a:off x="16809736" y="6241023"/>
                <a:ext cx="457200" cy="241657"/>
              </a:xfrm>
              <a:prstGeom prst="rect">
                <a:avLst/>
              </a:prstGeom>
              <a:solidFill>
                <a:srgbClr val="391317"/>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52" name="TextBox 51">
                <a:extLst>
                  <a:ext uri="{FF2B5EF4-FFF2-40B4-BE49-F238E27FC236}">
                    <a16:creationId xmlns:a16="http://schemas.microsoft.com/office/drawing/2014/main" id="{B70A8CD8-2E21-7C75-D740-93DDD8E823A1}"/>
                  </a:ext>
                  <a:ext uri="{C183D7F6-B498-43B3-948B-1728B52AA6E4}">
                    <adec:decorative xmlns:adec="http://schemas.microsoft.com/office/drawing/2017/decorative" val="1"/>
                  </a:ext>
                </a:extLst>
              </p:cNvPr>
              <p:cNvSpPr txBox="1">
                <a:spLocks/>
              </p:cNvSpPr>
              <p:nvPr/>
            </p:nvSpPr>
            <p:spPr>
              <a:xfrm flipH="1">
                <a:off x="16809736" y="6241023"/>
                <a:ext cx="457200" cy="241657"/>
              </a:xfrm>
              <a:prstGeom prst="rtTriangle">
                <a:avLst/>
              </a:prstGeom>
              <a:solidFill>
                <a:srgbClr val="FFC6CC"/>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53" name="TextBox 52">
                <a:extLst>
                  <a:ext uri="{FF2B5EF4-FFF2-40B4-BE49-F238E27FC236}">
                    <a16:creationId xmlns:a16="http://schemas.microsoft.com/office/drawing/2014/main" id="{27A78AE6-7180-C3E1-5C5B-EF6A27CB2693}"/>
                  </a:ext>
                </a:extLst>
              </p:cNvPr>
              <p:cNvSpPr txBox="1"/>
              <p:nvPr/>
            </p:nvSpPr>
            <p:spPr>
              <a:xfrm>
                <a:off x="15858760" y="6522785"/>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Container</a:t>
                </a:r>
              </a:p>
            </p:txBody>
          </p:sp>
          <p:sp>
            <p:nvSpPr>
              <p:cNvPr id="54" name="TextBox 53">
                <a:extLst>
                  <a:ext uri="{FF2B5EF4-FFF2-40B4-BE49-F238E27FC236}">
                    <a16:creationId xmlns:a16="http://schemas.microsoft.com/office/drawing/2014/main" id="{6041214D-C1B8-D01B-C72E-5FB5F4C1F961}"/>
                  </a:ext>
                  <a:ext uri="{C183D7F6-B498-43B3-948B-1728B52AA6E4}">
                    <adec:decorative xmlns:adec="http://schemas.microsoft.com/office/drawing/2017/decorative" val="1"/>
                  </a:ext>
                </a:extLst>
              </p:cNvPr>
              <p:cNvSpPr txBox="1">
                <a:spLocks/>
              </p:cNvSpPr>
              <p:nvPr/>
            </p:nvSpPr>
            <p:spPr>
              <a:xfrm>
                <a:off x="15858760" y="6647382"/>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55" name="TextBox 54">
                <a:extLst>
                  <a:ext uri="{FF2B5EF4-FFF2-40B4-BE49-F238E27FC236}">
                    <a16:creationId xmlns:a16="http://schemas.microsoft.com/office/drawing/2014/main" id="{8ADE66E7-8790-8A3A-CECF-86DFB5960900}"/>
                  </a:ext>
                  <a:ext uri="{C183D7F6-B498-43B3-948B-1728B52AA6E4}">
                    <adec:decorative xmlns:adec="http://schemas.microsoft.com/office/drawing/2017/decorative" val="1"/>
                  </a:ext>
                </a:extLst>
              </p:cNvPr>
              <p:cNvSpPr txBox="1">
                <a:spLocks/>
              </p:cNvSpPr>
              <p:nvPr/>
            </p:nvSpPr>
            <p:spPr>
              <a:xfrm>
                <a:off x="16334248" y="6647382"/>
                <a:ext cx="457200" cy="241657"/>
              </a:xfrm>
              <a:prstGeom prst="rect">
                <a:avLst/>
              </a:prstGeom>
              <a:solidFill>
                <a:srgbClr val="7F5A1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56" name="TextBox 55">
                <a:extLst>
                  <a:ext uri="{FF2B5EF4-FFF2-40B4-BE49-F238E27FC236}">
                    <a16:creationId xmlns:a16="http://schemas.microsoft.com/office/drawing/2014/main" id="{B88D771A-BF6D-196E-7079-399531DC52E9}"/>
                  </a:ext>
                  <a:ext uri="{C183D7F6-B498-43B3-948B-1728B52AA6E4}">
                    <adec:decorative xmlns:adec="http://schemas.microsoft.com/office/drawing/2017/decorative" val="1"/>
                  </a:ext>
                </a:extLst>
              </p:cNvPr>
              <p:cNvSpPr txBox="1">
                <a:spLocks/>
              </p:cNvSpPr>
              <p:nvPr/>
            </p:nvSpPr>
            <p:spPr>
              <a:xfrm flipH="1">
                <a:off x="16334248" y="6647382"/>
                <a:ext cx="457200" cy="241657"/>
              </a:xfrm>
              <a:prstGeom prst="rtTriangle">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57" name="TextBox 56">
                <a:extLst>
                  <a:ext uri="{FF2B5EF4-FFF2-40B4-BE49-F238E27FC236}">
                    <a16:creationId xmlns:a16="http://schemas.microsoft.com/office/drawing/2014/main" id="{EEC34EF3-0E1A-6670-49D2-309CB7B93EBC}"/>
                  </a:ext>
                  <a:ext uri="{C183D7F6-B498-43B3-948B-1728B52AA6E4}">
                    <adec:decorative xmlns:adec="http://schemas.microsoft.com/office/drawing/2017/decorative" val="1"/>
                  </a:ext>
                </a:extLst>
              </p:cNvPr>
              <p:cNvSpPr txBox="1">
                <a:spLocks/>
              </p:cNvSpPr>
              <p:nvPr/>
            </p:nvSpPr>
            <p:spPr>
              <a:xfrm flipH="1">
                <a:off x="15858760" y="6647382"/>
                <a:ext cx="457200" cy="241657"/>
              </a:xfrm>
              <a:prstGeom prst="rtTriangle">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58" name="TextBox 57">
                <a:extLst>
                  <a:ext uri="{FF2B5EF4-FFF2-40B4-BE49-F238E27FC236}">
                    <a16:creationId xmlns:a16="http://schemas.microsoft.com/office/drawing/2014/main" id="{831E7E60-32D7-8917-F8F9-02A1B6844FE3}"/>
                  </a:ext>
                </a:extLst>
              </p:cNvPr>
              <p:cNvSpPr txBox="1"/>
              <p:nvPr/>
            </p:nvSpPr>
            <p:spPr>
              <a:xfrm>
                <a:off x="16809736" y="6522785"/>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Light overlay</a:t>
                </a:r>
              </a:p>
            </p:txBody>
          </p:sp>
          <p:sp>
            <p:nvSpPr>
              <p:cNvPr id="59" name="TextBox 58">
                <a:extLst>
                  <a:ext uri="{FF2B5EF4-FFF2-40B4-BE49-F238E27FC236}">
                    <a16:creationId xmlns:a16="http://schemas.microsoft.com/office/drawing/2014/main" id="{B02138E3-7427-97AE-E5D2-7F6E20BDEB42}"/>
                  </a:ext>
                  <a:ext uri="{C183D7F6-B498-43B3-948B-1728B52AA6E4}">
                    <adec:decorative xmlns:adec="http://schemas.microsoft.com/office/drawing/2017/decorative" val="1"/>
                  </a:ext>
                </a:extLst>
              </p:cNvPr>
              <p:cNvSpPr txBox="1">
                <a:spLocks/>
              </p:cNvSpPr>
              <p:nvPr/>
            </p:nvSpPr>
            <p:spPr>
              <a:xfrm>
                <a:off x="17285224" y="6647382"/>
                <a:ext cx="457200" cy="241657"/>
              </a:xfrm>
              <a:prstGeom prst="rect">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60" name="TextBox 59">
                <a:extLst>
                  <a:ext uri="{FF2B5EF4-FFF2-40B4-BE49-F238E27FC236}">
                    <a16:creationId xmlns:a16="http://schemas.microsoft.com/office/drawing/2014/main" id="{E5CA7356-42D0-5B8E-38A8-235DFB7756CD}"/>
                  </a:ext>
                  <a:ext uri="{C183D7F6-B498-43B3-948B-1728B52AA6E4}">
                    <adec:decorative xmlns:adec="http://schemas.microsoft.com/office/drawing/2017/decorative" val="1"/>
                  </a:ext>
                </a:extLst>
              </p:cNvPr>
              <p:cNvSpPr txBox="1">
                <a:spLocks/>
              </p:cNvSpPr>
              <p:nvPr/>
            </p:nvSpPr>
            <p:spPr>
              <a:xfrm>
                <a:off x="16809736" y="6647382"/>
                <a:ext cx="457200" cy="241657"/>
              </a:xfrm>
              <a:prstGeom prst="rect">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61" name="TextBox 60">
                <a:extLst>
                  <a:ext uri="{FF2B5EF4-FFF2-40B4-BE49-F238E27FC236}">
                    <a16:creationId xmlns:a16="http://schemas.microsoft.com/office/drawing/2014/main" id="{E3D3C6D0-A8E3-FA3D-1123-9E3985EEA0AE}"/>
                  </a:ext>
                </a:extLst>
              </p:cNvPr>
              <p:cNvSpPr txBox="1"/>
              <p:nvPr/>
            </p:nvSpPr>
            <p:spPr>
              <a:xfrm>
                <a:off x="17760712" y="6522785"/>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Dark overlay</a:t>
                </a:r>
              </a:p>
            </p:txBody>
          </p:sp>
          <p:sp>
            <p:nvSpPr>
              <p:cNvPr id="62" name="TextBox 61">
                <a:extLst>
                  <a:ext uri="{FF2B5EF4-FFF2-40B4-BE49-F238E27FC236}">
                    <a16:creationId xmlns:a16="http://schemas.microsoft.com/office/drawing/2014/main" id="{F6344107-FCE3-1760-F249-2BF8E02DD755}"/>
                  </a:ext>
                  <a:ext uri="{C183D7F6-B498-43B3-948B-1728B52AA6E4}">
                    <adec:decorative xmlns:adec="http://schemas.microsoft.com/office/drawing/2017/decorative" val="1"/>
                  </a:ext>
                </a:extLst>
              </p:cNvPr>
              <p:cNvSpPr txBox="1">
                <a:spLocks/>
              </p:cNvSpPr>
              <p:nvPr/>
            </p:nvSpPr>
            <p:spPr>
              <a:xfrm>
                <a:off x="17760712" y="6647382"/>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63" name="TextBox 62">
                <a:extLst>
                  <a:ext uri="{FF2B5EF4-FFF2-40B4-BE49-F238E27FC236}">
                    <a16:creationId xmlns:a16="http://schemas.microsoft.com/office/drawing/2014/main" id="{9857B583-B3A3-311D-1CC4-CAB2926CC0BA}"/>
                  </a:ext>
                  <a:ext uri="{C183D7F6-B498-43B3-948B-1728B52AA6E4}">
                    <adec:decorative xmlns:adec="http://schemas.microsoft.com/office/drawing/2017/decorative" val="1"/>
                  </a:ext>
                </a:extLst>
              </p:cNvPr>
              <p:cNvSpPr txBox="1">
                <a:spLocks/>
              </p:cNvSpPr>
              <p:nvPr/>
            </p:nvSpPr>
            <p:spPr>
              <a:xfrm>
                <a:off x="18236200" y="6647382"/>
                <a:ext cx="457200" cy="241657"/>
              </a:xfrm>
              <a:prstGeom prst="rect">
                <a:avLst/>
              </a:prstGeom>
              <a:solidFill>
                <a:srgbClr val="7F5A1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28" name="TextBox 127">
                <a:extLst>
                  <a:ext uri="{FF2B5EF4-FFF2-40B4-BE49-F238E27FC236}">
                    <a16:creationId xmlns:a16="http://schemas.microsoft.com/office/drawing/2014/main" id="{3D4C301D-9987-154B-13C5-65DB37518BE6}"/>
                  </a:ext>
                  <a:ext uri="{C183D7F6-B498-43B3-948B-1728B52AA6E4}">
                    <adec:decorative xmlns:adec="http://schemas.microsoft.com/office/drawing/2017/decorative" val="1"/>
                  </a:ext>
                </a:extLst>
              </p:cNvPr>
              <p:cNvSpPr txBox="1">
                <a:spLocks/>
              </p:cNvSpPr>
              <p:nvPr/>
            </p:nvSpPr>
            <p:spPr>
              <a:xfrm>
                <a:off x="15858760" y="6241023"/>
                <a:ext cx="457200" cy="241657"/>
              </a:xfrm>
              <a:prstGeom prst="rect">
                <a:avLst/>
              </a:prstGeom>
              <a:solidFill>
                <a:srgbClr val="FFC6CC"/>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129" name="TextBox 128">
                <a:extLst>
                  <a:ext uri="{FF2B5EF4-FFF2-40B4-BE49-F238E27FC236}">
                    <a16:creationId xmlns:a16="http://schemas.microsoft.com/office/drawing/2014/main" id="{565E8CAA-775E-EB3E-D831-1DC29AA4D91D}"/>
                  </a:ext>
                  <a:ext uri="{C183D7F6-B498-43B3-948B-1728B52AA6E4}">
                    <adec:decorative xmlns:adec="http://schemas.microsoft.com/office/drawing/2017/decorative" val="1"/>
                  </a:ext>
                </a:extLst>
              </p:cNvPr>
              <p:cNvSpPr txBox="1">
                <a:spLocks/>
              </p:cNvSpPr>
              <p:nvPr/>
            </p:nvSpPr>
            <p:spPr>
              <a:xfrm>
                <a:off x="16334248" y="6241023"/>
                <a:ext cx="457200" cy="241657"/>
              </a:xfrm>
              <a:prstGeom prst="rect">
                <a:avLst/>
              </a:prstGeom>
              <a:solidFill>
                <a:srgbClr val="FFEAB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130" name="TextBox 129">
                <a:extLst>
                  <a:ext uri="{FF2B5EF4-FFF2-40B4-BE49-F238E27FC236}">
                    <a16:creationId xmlns:a16="http://schemas.microsoft.com/office/drawing/2014/main" id="{0B4FBDE4-3A24-87DF-DAF8-523C0040B8E5}"/>
                  </a:ext>
                  <a:ext uri="{C183D7F6-B498-43B3-948B-1728B52AA6E4}">
                    <adec:decorative xmlns:adec="http://schemas.microsoft.com/office/drawing/2017/decorative" val="1"/>
                  </a:ext>
                </a:extLst>
              </p:cNvPr>
              <p:cNvSpPr txBox="1">
                <a:spLocks/>
              </p:cNvSpPr>
              <p:nvPr/>
            </p:nvSpPr>
            <p:spPr>
              <a:xfrm flipH="1">
                <a:off x="15858760" y="6241023"/>
                <a:ext cx="457200" cy="241657"/>
              </a:xfrm>
              <a:prstGeom prst="rtTriangle">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131" name="TextBox 130">
                <a:extLst>
                  <a:ext uri="{FF2B5EF4-FFF2-40B4-BE49-F238E27FC236}">
                    <a16:creationId xmlns:a16="http://schemas.microsoft.com/office/drawing/2014/main" id="{29450C06-7661-A938-81AE-5E7FCD41BE06}"/>
                  </a:ext>
                  <a:ext uri="{C183D7F6-B498-43B3-948B-1728B52AA6E4}">
                    <adec:decorative xmlns:adec="http://schemas.microsoft.com/office/drawing/2017/decorative" val="1"/>
                  </a:ext>
                </a:extLst>
              </p:cNvPr>
              <p:cNvSpPr txBox="1">
                <a:spLocks/>
              </p:cNvSpPr>
              <p:nvPr/>
            </p:nvSpPr>
            <p:spPr>
              <a:xfrm flipH="1">
                <a:off x="16334248" y="6241023"/>
                <a:ext cx="457200" cy="241657"/>
              </a:xfrm>
              <a:prstGeom prst="rtTriangle">
                <a:avLst/>
              </a:prstGeom>
              <a:solidFill>
                <a:srgbClr val="7F5A1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grpSp>
      </p:grpSp>
    </p:spTree>
    <p:extLst>
      <p:ext uri="{BB962C8B-B14F-4D97-AF65-F5344CB8AC3E}">
        <p14:creationId xmlns:p14="http://schemas.microsoft.com/office/powerpoint/2010/main" val="1006957162"/>
      </p:ext>
    </p:extLst>
  </p:cSld>
  <p:clrMap bg1="lt1" tx1="dk1" bg2="lt2" tx2="dk2" accent1="accent1" accent2="accent2" accent3="accent3" accent4="accent4" accent5="accent5" accent6="accent6" hlink="hlink" folHlink="folHlink"/>
  <p:sldLayoutIdLst>
    <p:sldLayoutId id="2147485727" r:id="rId1"/>
    <p:sldLayoutId id="2147485728" r:id="rId2"/>
    <p:sldLayoutId id="2147485729" r:id="rId3"/>
    <p:sldLayoutId id="2147485730" r:id="rId4"/>
    <p:sldLayoutId id="2147485731" r:id="rId5"/>
    <p:sldLayoutId id="2147485732" r:id="rId6"/>
    <p:sldLayoutId id="2147485733" r:id="rId7"/>
    <p:sldLayoutId id="2147485734" r:id="rId8"/>
    <p:sldLayoutId id="2147485735" r:id="rId9"/>
    <p:sldLayoutId id="2147485736" r:id="rId10"/>
    <p:sldLayoutId id="2147485737" r:id="rId11"/>
    <p:sldLayoutId id="2147485738" r:id="rId12"/>
    <p:sldLayoutId id="2147485739" r:id="rId13"/>
    <p:sldLayoutId id="2147485740" r:id="rId14"/>
    <p:sldLayoutId id="2147485741" r:id="rId15"/>
    <p:sldLayoutId id="2147485742" r:id="rId16"/>
    <p:sldLayoutId id="2147485743" r:id="rId17"/>
    <p:sldLayoutId id="2147485744" r:id="rId18"/>
    <p:sldLayoutId id="2147485745" r:id="rId19"/>
    <p:sldLayoutId id="2147485746" r:id="rId20"/>
    <p:sldLayoutId id="2147485747" r:id="rId21"/>
    <p:sldLayoutId id="2147485748" r:id="rId22"/>
    <p:sldLayoutId id="2147485749" r:id="rId23"/>
    <p:sldLayoutId id="2147485750" r:id="rId24"/>
    <p:sldLayoutId id="2147485751" r:id="rId25"/>
    <p:sldLayoutId id="2147485752" r:id="rId26"/>
    <p:sldLayoutId id="2147485753" r:id="rId27"/>
    <p:sldLayoutId id="2147485754" r:id="rId28"/>
    <p:sldLayoutId id="2147485755" r:id="rId29"/>
    <p:sldLayoutId id="2147485756" r:id="rId30"/>
    <p:sldLayoutId id="2147485757" r:id="rId31"/>
    <p:sldLayoutId id="2147485758" r:id="rId32"/>
    <p:sldLayoutId id="2147485759" r:id="rId33"/>
    <p:sldLayoutId id="2147485760" r:id="rId34"/>
    <p:sldLayoutId id="2147485761" r:id="rId35"/>
    <p:sldLayoutId id="2147485762" r:id="rId36"/>
    <p:sldLayoutId id="2147485763" r:id="rId37"/>
    <p:sldLayoutId id="2147485764" r:id="rId38"/>
    <p:sldLayoutId id="2147485765" r:id="rId39"/>
    <p:sldLayoutId id="2147485766" r:id="rId40"/>
    <p:sldLayoutId id="2147485767" r:id="rId41"/>
    <p:sldLayoutId id="2147485768" r:id="rId42"/>
    <p:sldLayoutId id="2147485769" r:id="rId43"/>
    <p:sldLayoutId id="2147485770" r:id="rId44"/>
    <p:sldLayoutId id="2147485771" r:id="rId45"/>
    <p:sldLayoutId id="2147485772" r:id="rId46"/>
    <p:sldLayoutId id="2147485773" r:id="rId47"/>
    <p:sldLayoutId id="2147485774" r:id="rId48"/>
    <p:sldLayoutId id="2147485775" r:id="rId49"/>
    <p:sldLayoutId id="2147485776" r:id="rId50"/>
    <p:sldLayoutId id="2147485777" r:id="rId51"/>
    <p:sldLayoutId id="2147485778" r:id="rId52"/>
    <p:sldLayoutId id="2147485790" r:id="rId53"/>
    <p:sldLayoutId id="2147485779" r:id="rId54"/>
    <p:sldLayoutId id="2147485780" r:id="rId55"/>
    <p:sldLayoutId id="2147485781" r:id="rId56"/>
    <p:sldLayoutId id="2147485782" r:id="rId57"/>
    <p:sldLayoutId id="2147485783" r:id="rId58"/>
    <p:sldLayoutId id="2147485784" r:id="rId59"/>
    <p:sldLayoutId id="2147485785" r:id="rId60"/>
    <p:sldLayoutId id="2147485786" r:id="rId61"/>
    <p:sldLayoutId id="2147485787" r:id="rId62"/>
    <p:sldLayoutId id="2147485788" r:id="rId63"/>
    <p:sldLayoutId id="2147485789"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2198977"/>
      </p:ext>
    </p:extLst>
  </p:cSld>
  <p:clrMap bg1="lt1" tx1="dk1" bg2="lt2" tx2="dk2" accent1="accent1" accent2="accent2" accent3="accent3" accent4="accent4" accent5="accent5" accent6="accent6" hlink="hlink" folHlink="folHlink"/>
  <p:sldLayoutIdLst>
    <p:sldLayoutId id="2147485792" r:id="rId1"/>
    <p:sldLayoutId id="2147485794" r:id="rId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584200" y="365125"/>
            <a:ext cx="100203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584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4036404849"/>
      </p:ext>
    </p:extLst>
  </p:cSld>
  <p:clrMap bg1="lt1" tx1="dk1" bg2="lt2" tx2="dk2" accent1="accent1" accent2="accent2" accent3="accent3" accent4="accent4" accent5="accent5" accent6="accent6" hlink="hlink" folHlink="folHlink"/>
  <p:sldLayoutIdLst>
    <p:sldLayoutId id="2147485796" r:id="rId1"/>
    <p:sldLayoutId id="2147485797" r:id="rId2"/>
    <p:sldLayoutId id="2147485798" r:id="rId3"/>
    <p:sldLayoutId id="2147485799" r:id="rId4"/>
    <p:sldLayoutId id="2147485800" r:id="rId5"/>
    <p:sldLayoutId id="2147485801" r:id="rId6"/>
    <p:sldLayoutId id="2147485802" r:id="rId7"/>
    <p:sldLayoutId id="2147485803" r:id="rId8"/>
    <p:sldLayoutId id="2147485804" r:id="rId9"/>
    <p:sldLayoutId id="2147485805" r:id="rId10"/>
    <p:sldLayoutId id="2147485806" r:id="rId11"/>
    <p:sldLayoutId id="2147485807" r:id="rId12"/>
    <p:sldLayoutId id="2147485808" r:id="rId13"/>
    <p:sldLayoutId id="2147485809" r:id="rId14"/>
    <p:sldLayoutId id="2147485810" r:id="rId15"/>
  </p:sldLayoutIdLst>
  <p:txStyles>
    <p:title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82.svg"/><Relationship Id="rId11" Type="http://schemas.openxmlformats.org/officeDocument/2006/relationships/image" Target="../media/image75.svg"/><Relationship Id="rId5" Type="http://schemas.openxmlformats.org/officeDocument/2006/relationships/image" Target="../media/image81.png"/><Relationship Id="rId10" Type="http://schemas.openxmlformats.org/officeDocument/2006/relationships/image" Target="../media/image74.png"/><Relationship Id="rId4" Type="http://schemas.openxmlformats.org/officeDocument/2006/relationships/image" Target="../media/image80.svg"/><Relationship Id="rId9" Type="http://schemas.openxmlformats.org/officeDocument/2006/relationships/image" Target="../media/image85.svg"/></Relationships>
</file>

<file path=ppt/slides/_rels/slide17.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79.png"/><Relationship Id="rId12"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53.xml"/><Relationship Id="rId6" Type="http://schemas.openxmlformats.org/officeDocument/2006/relationships/image" Target="../media/image75.svg"/><Relationship Id="rId11" Type="http://schemas.openxmlformats.org/officeDocument/2006/relationships/image" Target="../media/image82.svg"/><Relationship Id="rId5" Type="http://schemas.openxmlformats.org/officeDocument/2006/relationships/image" Target="../media/image74.png"/><Relationship Id="rId10" Type="http://schemas.openxmlformats.org/officeDocument/2006/relationships/image" Target="../media/image81.png"/><Relationship Id="rId4" Type="http://schemas.openxmlformats.org/officeDocument/2006/relationships/image" Target="../media/image85.svg"/><Relationship Id="rId9" Type="http://schemas.openxmlformats.org/officeDocument/2006/relationships/image" Target="../media/image86.png"/><Relationship Id="rId14" Type="http://schemas.openxmlformats.org/officeDocument/2006/relationships/image" Target="../media/image8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53.xml"/><Relationship Id="rId4" Type="http://schemas.openxmlformats.org/officeDocument/2006/relationships/image" Target="../media/image91.svg"/></Relationships>
</file>

<file path=ppt/slides/_rels/slide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518D-03E6-A80A-27FD-36C04F92500C}"/>
              </a:ext>
            </a:extLst>
          </p:cNvPr>
          <p:cNvSpPr>
            <a:spLocks noGrp="1"/>
          </p:cNvSpPr>
          <p:nvPr>
            <p:ph type="title"/>
          </p:nvPr>
        </p:nvSpPr>
        <p:spPr>
          <a:xfrm>
            <a:off x="585216" y="2039730"/>
            <a:ext cx="6217920" cy="2215991"/>
          </a:xfrm>
        </p:spPr>
        <p:txBody>
          <a:bodyPr/>
          <a:lstStyle/>
          <a:p>
            <a:r>
              <a:rPr lang="en-US"/>
              <a:t>Demo:</a:t>
            </a:r>
            <a:br>
              <a:rPr lang="en-US"/>
            </a:br>
            <a:r>
              <a:rPr lang="en-US"/>
              <a:t> </a:t>
            </a:r>
            <a:br>
              <a:rPr lang="en-US"/>
            </a:br>
            <a:r>
              <a:rPr lang="en-US"/>
              <a:t>Tempdb Resource Governance</a:t>
            </a:r>
          </a:p>
        </p:txBody>
      </p:sp>
    </p:spTree>
    <p:extLst>
      <p:ext uri="{BB962C8B-B14F-4D97-AF65-F5344CB8AC3E}">
        <p14:creationId xmlns:p14="http://schemas.microsoft.com/office/powerpoint/2010/main" val="262128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4EC8E"/>
        </a:solidFill>
        <a:effectLst/>
      </p:bgPr>
    </p:bg>
    <p:spTree>
      <p:nvGrpSpPr>
        <p:cNvPr id="1" name="">
          <a:extLst>
            <a:ext uri="{FF2B5EF4-FFF2-40B4-BE49-F238E27FC236}">
              <a16:creationId xmlns:a16="http://schemas.microsoft.com/office/drawing/2014/main" id="{B326D1EA-83F6-1004-8572-EAA4D275C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AED94-41D7-F2C8-9748-38BFC8B914D1}"/>
              </a:ext>
            </a:extLst>
          </p:cNvPr>
          <p:cNvSpPr>
            <a:spLocks noGrp="1"/>
          </p:cNvSpPr>
          <p:nvPr>
            <p:ph type="title"/>
          </p:nvPr>
        </p:nvSpPr>
        <p:spPr/>
        <p:txBody>
          <a:bodyPr/>
          <a:lstStyle/>
          <a:p>
            <a:r>
              <a:rPr lang="en-US"/>
              <a:t>HADR</a:t>
            </a:r>
          </a:p>
        </p:txBody>
      </p:sp>
      <p:pic>
        <p:nvPicPr>
          <p:cNvPr id="4" name="Picture 3">
            <a:extLst>
              <a:ext uri="{FF2B5EF4-FFF2-40B4-BE49-F238E27FC236}">
                <a16:creationId xmlns:a16="http://schemas.microsoft.com/office/drawing/2014/main" id="{423A57BD-6AAD-159A-7841-BD1BAD9EF5D1}"/>
              </a:ext>
            </a:extLst>
          </p:cNvPr>
          <p:cNvPicPr>
            <a:picLocks noChangeAspect="1"/>
          </p:cNvPicPr>
          <p:nvPr/>
        </p:nvPicPr>
        <p:blipFill>
          <a:blip r:embed="rId3">
            <a:lum bright="70000" contrast="-70000"/>
          </a:blip>
          <a:stretch>
            <a:fillRect/>
          </a:stretch>
        </p:blipFill>
        <p:spPr>
          <a:xfrm>
            <a:off x="2295672" y="2898081"/>
            <a:ext cx="556765" cy="713799"/>
          </a:xfrm>
          <a:prstGeom prst="rect">
            <a:avLst/>
          </a:prstGeom>
        </p:spPr>
      </p:pic>
    </p:spTree>
    <p:extLst>
      <p:ext uri="{BB962C8B-B14F-4D97-AF65-F5344CB8AC3E}">
        <p14:creationId xmlns:p14="http://schemas.microsoft.com/office/powerpoint/2010/main" val="468459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AD60A-8E80-495C-79BA-ABBE6E3A8B8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2DFEA87-B05A-56F9-7DF3-3BEE2976A845}"/>
              </a:ext>
            </a:extLst>
          </p:cNvPr>
          <p:cNvSpPr txBox="1">
            <a:spLocks/>
          </p:cNvSpPr>
          <p:nvPr/>
        </p:nvSpPr>
        <p:spPr>
          <a:xfrm>
            <a:off x="584200" y="1536700"/>
            <a:ext cx="3481388" cy="4732338"/>
          </a:xfrm>
          <a:prstGeom prst="roundRect">
            <a:avLst>
              <a:gd name="adj" fmla="val 4567"/>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a:gradFill>
                <a:gsLst>
                  <a:gs pos="9174">
                    <a:schemeClr val="tx1"/>
                  </a:gs>
                  <a:gs pos="42000">
                    <a:schemeClr val="tx1"/>
                  </a:gs>
                </a:gsLst>
                <a:path path="circle">
                  <a:fillToRect l="100000" t="100000"/>
                </a:path>
              </a:gradFill>
              <a:latin typeface="Segoe UI Variable Display Semibold" pitchFamily="2" charset="0"/>
            </a:endParaRPr>
          </a:p>
        </p:txBody>
      </p:sp>
      <p:sp>
        <p:nvSpPr>
          <p:cNvPr id="10" name="TextBox 9">
            <a:extLst>
              <a:ext uri="{FF2B5EF4-FFF2-40B4-BE49-F238E27FC236}">
                <a16:creationId xmlns:a16="http://schemas.microsoft.com/office/drawing/2014/main" id="{77665F2E-7274-5169-74D2-63CA64DAA13B}"/>
              </a:ext>
            </a:extLst>
          </p:cNvPr>
          <p:cNvSpPr txBox="1">
            <a:spLocks/>
          </p:cNvSpPr>
          <p:nvPr/>
        </p:nvSpPr>
        <p:spPr>
          <a:xfrm>
            <a:off x="4343400" y="1536700"/>
            <a:ext cx="3481388" cy="4732338"/>
          </a:xfrm>
          <a:prstGeom prst="roundRect">
            <a:avLst>
              <a:gd name="adj" fmla="val 4567"/>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a:gradFill>
                <a:gsLst>
                  <a:gs pos="9174">
                    <a:schemeClr val="tx1"/>
                  </a:gs>
                  <a:gs pos="42000">
                    <a:schemeClr val="tx1"/>
                  </a:gs>
                </a:gsLst>
                <a:path path="circle">
                  <a:fillToRect l="100000" t="100000"/>
                </a:path>
              </a:gradFill>
              <a:latin typeface="Segoe UI Variable Display Semibold" pitchFamily="2" charset="0"/>
            </a:endParaRPr>
          </a:p>
        </p:txBody>
      </p:sp>
      <p:sp>
        <p:nvSpPr>
          <p:cNvPr id="11" name="TextBox 10">
            <a:extLst>
              <a:ext uri="{FF2B5EF4-FFF2-40B4-BE49-F238E27FC236}">
                <a16:creationId xmlns:a16="http://schemas.microsoft.com/office/drawing/2014/main" id="{88B26128-B95F-EB95-4EE4-CFB07A468676}"/>
              </a:ext>
            </a:extLst>
          </p:cNvPr>
          <p:cNvSpPr txBox="1">
            <a:spLocks/>
          </p:cNvSpPr>
          <p:nvPr/>
        </p:nvSpPr>
        <p:spPr>
          <a:xfrm>
            <a:off x="8153400" y="1536700"/>
            <a:ext cx="3481388" cy="4732338"/>
          </a:xfrm>
          <a:prstGeom prst="roundRect">
            <a:avLst>
              <a:gd name="adj" fmla="val 4567"/>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a:gradFill>
                <a:gsLst>
                  <a:gs pos="9174">
                    <a:schemeClr val="tx1"/>
                  </a:gs>
                  <a:gs pos="42000">
                    <a:schemeClr val="tx1"/>
                  </a:gs>
                </a:gsLst>
                <a:path path="circle">
                  <a:fillToRect l="100000" t="100000"/>
                </a:path>
              </a:gradFill>
              <a:latin typeface="Segoe UI Variable Display Semibold" pitchFamily="2" charset="0"/>
            </a:endParaRPr>
          </a:p>
        </p:txBody>
      </p:sp>
      <p:sp>
        <p:nvSpPr>
          <p:cNvPr id="2" name="Title 1">
            <a:extLst>
              <a:ext uri="{FF2B5EF4-FFF2-40B4-BE49-F238E27FC236}">
                <a16:creationId xmlns:a16="http://schemas.microsoft.com/office/drawing/2014/main" id="{0308BE2E-0ADE-5A32-E585-FBB101003804}"/>
              </a:ext>
            </a:extLst>
          </p:cNvPr>
          <p:cNvSpPr>
            <a:spLocks noGrp="1"/>
          </p:cNvSpPr>
          <p:nvPr>
            <p:ph type="title"/>
          </p:nvPr>
        </p:nvSpPr>
        <p:spPr/>
        <p:txBody>
          <a:bodyPr/>
          <a:lstStyle/>
          <a:p>
            <a:r>
              <a:rPr lang="en-US"/>
              <a:t>Enhancing the industry proven engine</a:t>
            </a:r>
          </a:p>
        </p:txBody>
      </p:sp>
      <p:sp>
        <p:nvSpPr>
          <p:cNvPr id="3" name="Content Placeholder 2">
            <a:extLst>
              <a:ext uri="{FF2B5EF4-FFF2-40B4-BE49-F238E27FC236}">
                <a16:creationId xmlns:a16="http://schemas.microsoft.com/office/drawing/2014/main" id="{5F9FFD7B-FF6E-DE3C-C946-2FF8EA14BFF3}"/>
              </a:ext>
            </a:extLst>
          </p:cNvPr>
          <p:cNvSpPr>
            <a:spLocks noGrp="1"/>
          </p:cNvSpPr>
          <p:nvPr>
            <p:ph sz="quarter" idx="4294967295"/>
          </p:nvPr>
        </p:nvSpPr>
        <p:spPr>
          <a:xfrm>
            <a:off x="815289" y="2283365"/>
            <a:ext cx="3070911" cy="2893100"/>
          </a:xfrm>
        </p:spPr>
        <p:txBody>
          <a:bodyPr/>
          <a:lstStyle/>
          <a:p>
            <a:pPr marL="0" indent="0">
              <a:buNone/>
            </a:pPr>
            <a:r>
              <a:rPr lang="en-US" sz="2000">
                <a:latin typeface="+mj-lt"/>
              </a:rPr>
              <a:t>Security</a:t>
            </a:r>
            <a:endParaRPr lang="en-US" sz="1600"/>
          </a:p>
          <a:p>
            <a:pPr marL="165100" indent="-165100">
              <a:buFont typeface="Arial" panose="020B0604020202020204" pitchFamily="34" charset="0"/>
              <a:buChar char="•"/>
            </a:pPr>
            <a:r>
              <a:rPr lang="en-US" sz="1200"/>
              <a:t>Security cache improvements</a:t>
            </a:r>
          </a:p>
          <a:p>
            <a:pPr marL="165100" indent="-165100">
              <a:buFont typeface="Arial" panose="020B0604020202020204" pitchFamily="34" charset="0"/>
              <a:buChar char="•"/>
            </a:pPr>
            <a:r>
              <a:rPr lang="en-US" sz="1200"/>
              <a:t>OAEP support for encryption</a:t>
            </a:r>
          </a:p>
          <a:p>
            <a:pPr marL="165100" indent="-165100">
              <a:buFont typeface="Arial" panose="020B0604020202020204" pitchFamily="34" charset="0"/>
              <a:buChar char="•"/>
            </a:pPr>
            <a:r>
              <a:rPr lang="en-US" sz="1200"/>
              <a:t>PBKDF password hashing</a:t>
            </a:r>
          </a:p>
          <a:p>
            <a:pPr marL="165100" indent="-165100">
              <a:buFont typeface="Arial" panose="020B0604020202020204" pitchFamily="34" charset="0"/>
              <a:buChar char="•"/>
            </a:pPr>
            <a:r>
              <a:rPr lang="en-US" sz="1200"/>
              <a:t>Authentication using system-assigned managed identity</a:t>
            </a:r>
          </a:p>
          <a:p>
            <a:pPr marL="165100" indent="-165100">
              <a:buFont typeface="Arial" panose="020B0604020202020204" pitchFamily="34" charset="0"/>
              <a:buChar char="•"/>
            </a:pPr>
            <a:r>
              <a:rPr lang="en-US" sz="1200"/>
              <a:t>Backup to URL with managed identity</a:t>
            </a:r>
          </a:p>
          <a:p>
            <a:pPr marL="165100" indent="-165100">
              <a:buFont typeface="Arial" panose="020B0604020202020204" pitchFamily="34" charset="0"/>
              <a:buChar char="•"/>
            </a:pPr>
            <a:r>
              <a:rPr lang="en-US" sz="1200"/>
              <a:t>Managed identity support for EKM</a:t>
            </a:r>
          </a:p>
          <a:p>
            <a:pPr marL="165100" indent="-165100">
              <a:buFont typeface="Arial" panose="020B0604020202020204" pitchFamily="34" charset="0"/>
              <a:buChar char="•"/>
            </a:pPr>
            <a:r>
              <a:rPr lang="en-US" sz="1200"/>
              <a:t>Managed identity for AI models</a:t>
            </a:r>
          </a:p>
          <a:p>
            <a:pPr marL="165100" indent="-165100">
              <a:buFont typeface="Arial" panose="020B0604020202020204" pitchFamily="34" charset="0"/>
              <a:buChar char="•"/>
            </a:pPr>
            <a:r>
              <a:rPr lang="en-US" sz="1200"/>
              <a:t>Entra logins with nonunique display names</a:t>
            </a:r>
          </a:p>
          <a:p>
            <a:pPr marL="165100" indent="-165100">
              <a:buFont typeface="Arial" panose="020B0604020202020204" pitchFamily="34" charset="0"/>
              <a:buChar char="•"/>
            </a:pPr>
            <a:r>
              <a:rPr lang="en-US" sz="1200"/>
              <a:t>Custom password policy on Linux</a:t>
            </a:r>
          </a:p>
          <a:p>
            <a:pPr marL="165100" indent="-165100">
              <a:buFont typeface="Arial" panose="020B0604020202020204" pitchFamily="34" charset="0"/>
              <a:buChar char="•"/>
            </a:pPr>
            <a:r>
              <a:rPr lang="en-US" sz="1200"/>
              <a:t>TDS 8.0/TLS 1.3 support for tools and features</a:t>
            </a:r>
          </a:p>
        </p:txBody>
      </p:sp>
      <p:sp>
        <p:nvSpPr>
          <p:cNvPr id="4" name="Content Placeholder 2">
            <a:extLst>
              <a:ext uri="{FF2B5EF4-FFF2-40B4-BE49-F238E27FC236}">
                <a16:creationId xmlns:a16="http://schemas.microsoft.com/office/drawing/2014/main" id="{97A616A0-4C32-214E-A8FF-CF416A72BEFA}"/>
              </a:ext>
            </a:extLst>
          </p:cNvPr>
          <p:cNvSpPr txBox="1">
            <a:spLocks/>
          </p:cNvSpPr>
          <p:nvPr/>
        </p:nvSpPr>
        <p:spPr>
          <a:xfrm>
            <a:off x="4559300" y="2283365"/>
            <a:ext cx="3111500" cy="363176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j-lt"/>
              </a:rPr>
              <a:t>Performance</a:t>
            </a:r>
          </a:p>
          <a:p>
            <a:pPr marL="165100" indent="-165100">
              <a:buFont typeface="Arial" panose="020B0604020202020204" pitchFamily="34" charset="0"/>
              <a:buChar char="•"/>
            </a:pPr>
            <a:r>
              <a:rPr lang="en-US" sz="1200" dirty="0"/>
              <a:t>Optimized Locking</a:t>
            </a:r>
          </a:p>
          <a:p>
            <a:pPr marL="165100" indent="-165100">
              <a:buFont typeface="Arial" panose="020B0604020202020204" pitchFamily="34" charset="0"/>
              <a:buChar char="•"/>
            </a:pPr>
            <a:r>
              <a:rPr lang="en-US" sz="1200" dirty="0" err="1"/>
              <a:t>Tempdb</a:t>
            </a:r>
            <a:r>
              <a:rPr lang="en-US" sz="1200" dirty="0"/>
              <a:t> space resource governance</a:t>
            </a:r>
          </a:p>
          <a:p>
            <a:pPr marL="165100" indent="-165100">
              <a:buFont typeface="Arial" panose="020B0604020202020204" pitchFamily="34" charset="0"/>
              <a:buChar char="•"/>
            </a:pPr>
            <a:r>
              <a:rPr lang="en-US" sz="1200" dirty="0"/>
              <a:t>ADR in </a:t>
            </a:r>
            <a:r>
              <a:rPr lang="en-US" sz="1200" dirty="0" err="1"/>
              <a:t>tempdb</a:t>
            </a:r>
            <a:endParaRPr lang="en-US" sz="1200" dirty="0"/>
          </a:p>
          <a:p>
            <a:pPr marL="165100" indent="-165100">
              <a:buFont typeface="Arial" panose="020B0604020202020204" pitchFamily="34" charset="0"/>
              <a:buChar char="•"/>
            </a:pPr>
            <a:r>
              <a:rPr lang="en-US" sz="1200" dirty="0"/>
              <a:t>Persisted stats for readable secondaries</a:t>
            </a:r>
          </a:p>
          <a:p>
            <a:pPr marL="165100" indent="-165100">
              <a:buFont typeface="Arial" panose="020B0604020202020204" pitchFamily="34" charset="0"/>
              <a:buChar char="•"/>
            </a:pPr>
            <a:r>
              <a:rPr lang="en-US" sz="1200" dirty="0"/>
              <a:t>Change tracking cleanup</a:t>
            </a:r>
          </a:p>
          <a:p>
            <a:pPr marL="165100" indent="-165100">
              <a:buFont typeface="Arial" panose="020B0604020202020204" pitchFamily="34" charset="0"/>
              <a:buChar char="•"/>
            </a:pPr>
            <a:r>
              <a:rPr lang="en-US" sz="1200" dirty="0" err="1"/>
              <a:t>Columnstore</a:t>
            </a:r>
            <a:r>
              <a:rPr lang="en-US" sz="1200" dirty="0"/>
              <a:t> index maintenance</a:t>
            </a:r>
          </a:p>
          <a:p>
            <a:pPr marL="165100" indent="-165100">
              <a:buFont typeface="Arial" panose="020B0604020202020204" pitchFamily="34" charset="0"/>
              <a:buChar char="•"/>
            </a:pPr>
            <a:r>
              <a:rPr lang="en-US" sz="1200" dirty="0"/>
              <a:t>CE feedback for expressions</a:t>
            </a:r>
          </a:p>
          <a:p>
            <a:pPr marL="165100" indent="-165100">
              <a:buFont typeface="Arial" panose="020B0604020202020204" pitchFamily="34" charset="0"/>
              <a:buChar char="•"/>
            </a:pPr>
            <a:r>
              <a:rPr lang="en-US" sz="1200" dirty="0"/>
              <a:t>Optional parameter plans optimization</a:t>
            </a:r>
          </a:p>
          <a:p>
            <a:pPr marL="165100" indent="-165100">
              <a:buFont typeface="Arial" panose="020B0604020202020204" pitchFamily="34" charset="0"/>
              <a:buChar char="•"/>
            </a:pPr>
            <a:r>
              <a:rPr lang="en-US" sz="1200" dirty="0"/>
              <a:t>DOP feedback on by default</a:t>
            </a:r>
          </a:p>
          <a:p>
            <a:pPr marL="165100" indent="-165100">
              <a:buFont typeface="Arial" panose="020B0604020202020204" pitchFamily="34" charset="0"/>
              <a:buChar char="•"/>
            </a:pPr>
            <a:r>
              <a:rPr lang="en-US" sz="1200" dirty="0"/>
              <a:t>Query store for readable secondaries</a:t>
            </a:r>
          </a:p>
          <a:p>
            <a:pPr marL="165100" indent="-165100">
              <a:buFont typeface="Arial" panose="020B0604020202020204" pitchFamily="34" charset="0"/>
              <a:buChar char="•"/>
            </a:pPr>
            <a:r>
              <a:rPr lang="en-US" sz="1200" dirty="0"/>
              <a:t>ABORT_QUERY_EXECUTION query hint</a:t>
            </a:r>
          </a:p>
          <a:p>
            <a:pPr marL="165100" indent="-165100">
              <a:buFont typeface="Arial" panose="020B0604020202020204" pitchFamily="34" charset="0"/>
              <a:buChar char="•"/>
            </a:pPr>
            <a:r>
              <a:rPr lang="en-US" sz="1200" dirty="0"/>
              <a:t>Optimized </a:t>
            </a:r>
            <a:r>
              <a:rPr lang="en-US" sz="1200" dirty="0" err="1"/>
              <a:t>sp_executesql</a:t>
            </a:r>
            <a:endParaRPr lang="en-US" sz="1200" dirty="0"/>
          </a:p>
          <a:p>
            <a:pPr marL="165100" indent="-165100">
              <a:buFont typeface="Arial" panose="020B0604020202020204" pitchFamily="34" charset="0"/>
              <a:buChar char="•"/>
            </a:pPr>
            <a:r>
              <a:rPr lang="en-US" sz="1200" dirty="0"/>
              <a:t>Batch mode optimizations</a:t>
            </a:r>
          </a:p>
          <a:p>
            <a:pPr marL="165100" indent="-165100">
              <a:buFont typeface="Arial" panose="020B0604020202020204" pitchFamily="34" charset="0"/>
              <a:buChar char="•"/>
            </a:pPr>
            <a:r>
              <a:rPr lang="en-US" sz="1200" dirty="0"/>
              <a:t>Remove In-Memory OLTP from a database</a:t>
            </a:r>
          </a:p>
          <a:p>
            <a:pPr marL="165100" indent="-165100">
              <a:buFont typeface="Arial" panose="020B0604020202020204" pitchFamily="34" charset="0"/>
              <a:buChar char="•"/>
            </a:pPr>
            <a:r>
              <a:rPr lang="en-US" sz="1200" dirty="0" err="1"/>
              <a:t>tmpfs</a:t>
            </a:r>
            <a:r>
              <a:rPr lang="en-US" sz="1200" dirty="0"/>
              <a:t> support for </a:t>
            </a:r>
            <a:r>
              <a:rPr lang="en-US" sz="1200" dirty="0" err="1"/>
              <a:t>tempdb</a:t>
            </a:r>
            <a:r>
              <a:rPr lang="en-US" sz="1200" dirty="0"/>
              <a:t> in Linux</a:t>
            </a:r>
          </a:p>
        </p:txBody>
      </p:sp>
      <p:sp>
        <p:nvSpPr>
          <p:cNvPr id="5" name="Content Placeholder 2">
            <a:extLst>
              <a:ext uri="{FF2B5EF4-FFF2-40B4-BE49-F238E27FC236}">
                <a16:creationId xmlns:a16="http://schemas.microsoft.com/office/drawing/2014/main" id="{D57994FE-29E3-C362-838C-BEE2463E3FB9}"/>
              </a:ext>
            </a:extLst>
          </p:cNvPr>
          <p:cNvSpPr txBox="1">
            <a:spLocks/>
          </p:cNvSpPr>
          <p:nvPr/>
        </p:nvSpPr>
        <p:spPr>
          <a:xfrm>
            <a:off x="8379078" y="2283365"/>
            <a:ext cx="3063622" cy="318856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latin typeface="+mj-lt"/>
              </a:rPr>
              <a:t>HADR</a:t>
            </a:r>
          </a:p>
          <a:p>
            <a:pPr marL="165100" indent="-165100">
              <a:buFont typeface="Arial" panose="020B0604020202020204" pitchFamily="34" charset="0"/>
              <a:buChar char="•"/>
            </a:pPr>
            <a:r>
              <a:rPr lang="en-US" sz="1200"/>
              <a:t>Fast failover for persistent AG Health</a:t>
            </a:r>
          </a:p>
          <a:p>
            <a:pPr marL="165100" indent="-165100">
              <a:buFont typeface="Arial" panose="020B0604020202020204" pitchFamily="34" charset="0"/>
              <a:buChar char="•"/>
            </a:pPr>
            <a:r>
              <a:rPr lang="en-US" sz="1200"/>
              <a:t>Async page request dispatching</a:t>
            </a:r>
          </a:p>
          <a:p>
            <a:pPr marL="165100" indent="-165100">
              <a:buFont typeface="Arial" panose="020B0604020202020204" pitchFamily="34" charset="0"/>
              <a:buChar char="•"/>
            </a:pPr>
            <a:r>
              <a:rPr lang="en-US" sz="1200"/>
              <a:t>Improved health diagnostics</a:t>
            </a:r>
          </a:p>
          <a:p>
            <a:pPr marL="165100" indent="-165100">
              <a:buFont typeface="Arial" panose="020B0604020202020204" pitchFamily="34" charset="0"/>
              <a:buChar char="•"/>
            </a:pPr>
            <a:r>
              <a:rPr lang="en-US" sz="1200"/>
              <a:t>Communication control flow tuning</a:t>
            </a:r>
          </a:p>
          <a:p>
            <a:pPr marL="165100" indent="-165100">
              <a:buFont typeface="Arial" panose="020B0604020202020204" pitchFamily="34" charset="0"/>
              <a:buChar char="•"/>
            </a:pPr>
            <a:r>
              <a:rPr lang="en-US" sz="1200"/>
              <a:t>Switching to resolving state</a:t>
            </a:r>
          </a:p>
          <a:p>
            <a:pPr marL="165100" indent="-165100">
              <a:buFont typeface="Arial" panose="020B0604020202020204" pitchFamily="34" charset="0"/>
              <a:buChar char="•"/>
            </a:pPr>
            <a:r>
              <a:rPr lang="en-US" sz="1200"/>
              <a:t>Remove listener IP address</a:t>
            </a:r>
          </a:p>
          <a:p>
            <a:pPr marL="165100" indent="-165100">
              <a:buFont typeface="Arial" panose="020B0604020202020204" pitchFamily="34" charset="0"/>
              <a:buChar char="•"/>
            </a:pPr>
            <a:r>
              <a:rPr lang="en-US" sz="1200"/>
              <a:t>NONE for routing</a:t>
            </a:r>
          </a:p>
          <a:p>
            <a:pPr marL="165100" indent="-165100">
              <a:buFont typeface="Arial" panose="020B0604020202020204" pitchFamily="34" charset="0"/>
              <a:buChar char="•"/>
            </a:pPr>
            <a:r>
              <a:rPr lang="en-US" sz="1200"/>
              <a:t>AG group commit waiting tuning</a:t>
            </a:r>
          </a:p>
          <a:p>
            <a:pPr marL="165100" indent="-165100">
              <a:buFont typeface="Arial" panose="020B0604020202020204" pitchFamily="34" charset="0"/>
              <a:buChar char="•"/>
            </a:pPr>
            <a:r>
              <a:rPr lang="en-US" sz="1200"/>
              <a:t>Contained AG support for DAG</a:t>
            </a:r>
          </a:p>
          <a:p>
            <a:pPr marL="165100" indent="-165100">
              <a:buFont typeface="Arial" panose="020B0604020202020204" pitchFamily="34" charset="0"/>
              <a:buChar char="•"/>
            </a:pPr>
            <a:r>
              <a:rPr lang="en-US" sz="1200"/>
              <a:t>DAG sync improvements</a:t>
            </a:r>
          </a:p>
          <a:p>
            <a:pPr marL="165100" indent="-165100">
              <a:buFont typeface="Arial" panose="020B0604020202020204" pitchFamily="34" charset="0"/>
              <a:buChar char="•"/>
            </a:pPr>
            <a:r>
              <a:rPr lang="en-US" sz="1200"/>
              <a:t>Backups on secondary replicas</a:t>
            </a:r>
          </a:p>
          <a:p>
            <a:pPr marL="165100" indent="-165100">
              <a:buFont typeface="Arial" panose="020B0604020202020204" pitchFamily="34" charset="0"/>
              <a:buChar char="•"/>
            </a:pPr>
            <a:r>
              <a:rPr lang="en-US" sz="1200"/>
              <a:t>ZSTD Backup compression</a:t>
            </a:r>
          </a:p>
          <a:p>
            <a:pPr marL="165100" indent="-165100">
              <a:buFont typeface="Arial" panose="020B0604020202020204" pitchFamily="34" charset="0"/>
              <a:buChar char="•"/>
            </a:pPr>
            <a:r>
              <a:rPr lang="en-US" sz="1200"/>
              <a:t>Backup to Azure immutable storage</a:t>
            </a:r>
          </a:p>
        </p:txBody>
      </p:sp>
      <p:sp>
        <p:nvSpPr>
          <p:cNvPr id="14" name="Graphic 12">
            <a:extLst>
              <a:ext uri="{FF2B5EF4-FFF2-40B4-BE49-F238E27FC236}">
                <a16:creationId xmlns:a16="http://schemas.microsoft.com/office/drawing/2014/main" id="{84AAEB5C-28BF-D3AC-D97E-AE7C316F89AA}"/>
              </a:ext>
            </a:extLst>
          </p:cNvPr>
          <p:cNvSpPr/>
          <p:nvPr/>
        </p:nvSpPr>
        <p:spPr>
          <a:xfrm>
            <a:off x="811212" y="1776412"/>
            <a:ext cx="328083" cy="328083"/>
          </a:xfrm>
          <a:custGeom>
            <a:avLst/>
            <a:gdLst>
              <a:gd name="connsiteX0" fmla="*/ 0 w 328083"/>
              <a:gd name="connsiteY0" fmla="*/ 51263 h 328083"/>
              <a:gd name="connsiteX1" fmla="*/ 51263 w 328083"/>
              <a:gd name="connsiteY1" fmla="*/ 0 h 328083"/>
              <a:gd name="connsiteX2" fmla="*/ 244012 w 328083"/>
              <a:gd name="connsiteY2" fmla="*/ 0 h 328083"/>
              <a:gd name="connsiteX3" fmla="*/ 295275 w 328083"/>
              <a:gd name="connsiteY3" fmla="*/ 51263 h 328083"/>
              <a:gd name="connsiteX4" fmla="*/ 295275 w 328083"/>
              <a:gd name="connsiteY4" fmla="*/ 65617 h 328083"/>
              <a:gd name="connsiteX5" fmla="*/ 0 w 328083"/>
              <a:gd name="connsiteY5" fmla="*/ 65617 h 328083"/>
              <a:gd name="connsiteX6" fmla="*/ 0 w 328083"/>
              <a:gd name="connsiteY6" fmla="*/ 51263 h 328083"/>
              <a:gd name="connsiteX7" fmla="*/ 0 w 328083"/>
              <a:gd name="connsiteY7" fmla="*/ 86122 h 328083"/>
              <a:gd name="connsiteX8" fmla="*/ 0 w 328083"/>
              <a:gd name="connsiteY8" fmla="*/ 244012 h 328083"/>
              <a:gd name="connsiteX9" fmla="*/ 51263 w 328083"/>
              <a:gd name="connsiteY9" fmla="*/ 295275 h 328083"/>
              <a:gd name="connsiteX10" fmla="*/ 164042 w 328083"/>
              <a:gd name="connsiteY10" fmla="*/ 295275 h 328083"/>
              <a:gd name="connsiteX11" fmla="*/ 164042 w 328083"/>
              <a:gd name="connsiteY11" fmla="*/ 221456 h 328083"/>
              <a:gd name="connsiteX12" fmla="*/ 197332 w 328083"/>
              <a:gd name="connsiteY12" fmla="*/ 181171 h 328083"/>
              <a:gd name="connsiteX13" fmla="*/ 254265 w 328083"/>
              <a:gd name="connsiteY13" fmla="*/ 131233 h 328083"/>
              <a:gd name="connsiteX14" fmla="*/ 295275 w 328083"/>
              <a:gd name="connsiteY14" fmla="*/ 148466 h 328083"/>
              <a:gd name="connsiteX15" fmla="*/ 295275 w 328083"/>
              <a:gd name="connsiteY15" fmla="*/ 86122 h 328083"/>
              <a:gd name="connsiteX16" fmla="*/ 0 w 328083"/>
              <a:gd name="connsiteY16" fmla="*/ 86122 h 328083"/>
              <a:gd name="connsiteX17" fmla="*/ 213254 w 328083"/>
              <a:gd name="connsiteY17" fmla="*/ 196850 h 328083"/>
              <a:gd name="connsiteX18" fmla="*/ 205052 w 328083"/>
              <a:gd name="connsiteY18" fmla="*/ 196850 h 328083"/>
              <a:gd name="connsiteX19" fmla="*/ 180446 w 328083"/>
              <a:gd name="connsiteY19" fmla="*/ 221456 h 328083"/>
              <a:gd name="connsiteX20" fmla="*/ 180446 w 328083"/>
              <a:gd name="connsiteY20" fmla="*/ 303477 h 328083"/>
              <a:gd name="connsiteX21" fmla="*/ 205052 w 328083"/>
              <a:gd name="connsiteY21" fmla="*/ 328083 h 328083"/>
              <a:gd name="connsiteX22" fmla="*/ 303477 w 328083"/>
              <a:gd name="connsiteY22" fmla="*/ 328083 h 328083"/>
              <a:gd name="connsiteX23" fmla="*/ 328083 w 328083"/>
              <a:gd name="connsiteY23" fmla="*/ 303477 h 328083"/>
              <a:gd name="connsiteX24" fmla="*/ 328083 w 328083"/>
              <a:gd name="connsiteY24" fmla="*/ 221456 h 328083"/>
              <a:gd name="connsiteX25" fmla="*/ 303477 w 328083"/>
              <a:gd name="connsiteY25" fmla="*/ 196850 h 328083"/>
              <a:gd name="connsiteX26" fmla="*/ 295275 w 328083"/>
              <a:gd name="connsiteY26" fmla="*/ 196850 h 328083"/>
              <a:gd name="connsiteX27" fmla="*/ 295275 w 328083"/>
              <a:gd name="connsiteY27" fmla="*/ 188648 h 328083"/>
              <a:gd name="connsiteX28" fmla="*/ 254265 w 328083"/>
              <a:gd name="connsiteY28" fmla="*/ 147638 h 328083"/>
              <a:gd name="connsiteX29" fmla="*/ 213254 w 328083"/>
              <a:gd name="connsiteY29" fmla="*/ 188648 h 328083"/>
              <a:gd name="connsiteX30" fmla="*/ 213254 w 328083"/>
              <a:gd name="connsiteY30" fmla="*/ 196850 h 328083"/>
              <a:gd name="connsiteX31" fmla="*/ 233759 w 328083"/>
              <a:gd name="connsiteY31" fmla="*/ 188648 h 328083"/>
              <a:gd name="connsiteX32" fmla="*/ 254265 w 328083"/>
              <a:gd name="connsiteY32" fmla="*/ 168143 h 328083"/>
              <a:gd name="connsiteX33" fmla="*/ 274770 w 328083"/>
              <a:gd name="connsiteY33" fmla="*/ 188648 h 328083"/>
              <a:gd name="connsiteX34" fmla="*/ 274770 w 328083"/>
              <a:gd name="connsiteY34" fmla="*/ 196850 h 328083"/>
              <a:gd name="connsiteX35" fmla="*/ 233759 w 328083"/>
              <a:gd name="connsiteY35" fmla="*/ 196850 h 328083"/>
              <a:gd name="connsiteX36" fmla="*/ 233759 w 328083"/>
              <a:gd name="connsiteY36" fmla="*/ 188648 h 328083"/>
              <a:gd name="connsiteX37" fmla="*/ 278871 w 328083"/>
              <a:gd name="connsiteY37" fmla="*/ 262467 h 328083"/>
              <a:gd name="connsiteX38" fmla="*/ 254265 w 328083"/>
              <a:gd name="connsiteY38" fmla="*/ 287073 h 328083"/>
              <a:gd name="connsiteX39" fmla="*/ 229658 w 328083"/>
              <a:gd name="connsiteY39" fmla="*/ 262467 h 328083"/>
              <a:gd name="connsiteX40" fmla="*/ 254265 w 328083"/>
              <a:gd name="connsiteY40" fmla="*/ 237860 h 328083"/>
              <a:gd name="connsiteX41" fmla="*/ 278871 w 328083"/>
              <a:gd name="connsiteY41" fmla="*/ 262467 h 32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8083" h="328083">
                <a:moveTo>
                  <a:pt x="0" y="51263"/>
                </a:moveTo>
                <a:cubicBezTo>
                  <a:pt x="0" y="22951"/>
                  <a:pt x="22951" y="0"/>
                  <a:pt x="51263" y="0"/>
                </a:cubicBezTo>
                <a:lnTo>
                  <a:pt x="244012" y="0"/>
                </a:lnTo>
                <a:cubicBezTo>
                  <a:pt x="272324" y="0"/>
                  <a:pt x="295275" y="22951"/>
                  <a:pt x="295275" y="51263"/>
                </a:cubicBezTo>
                <a:lnTo>
                  <a:pt x="295275" y="65617"/>
                </a:lnTo>
                <a:lnTo>
                  <a:pt x="0" y="65617"/>
                </a:lnTo>
                <a:lnTo>
                  <a:pt x="0" y="51263"/>
                </a:lnTo>
                <a:close/>
                <a:moveTo>
                  <a:pt x="0" y="86122"/>
                </a:moveTo>
                <a:lnTo>
                  <a:pt x="0" y="244012"/>
                </a:lnTo>
                <a:cubicBezTo>
                  <a:pt x="0" y="272324"/>
                  <a:pt x="22951" y="295275"/>
                  <a:pt x="51263" y="295275"/>
                </a:cubicBezTo>
                <a:lnTo>
                  <a:pt x="164042" y="295275"/>
                </a:lnTo>
                <a:lnTo>
                  <a:pt x="164042" y="221456"/>
                </a:lnTo>
                <a:cubicBezTo>
                  <a:pt x="164042" y="201446"/>
                  <a:pt x="178373" y="184782"/>
                  <a:pt x="197332" y="181171"/>
                </a:cubicBezTo>
                <a:cubicBezTo>
                  <a:pt x="200997" y="152994"/>
                  <a:pt x="225089" y="131233"/>
                  <a:pt x="254265" y="131233"/>
                </a:cubicBezTo>
                <a:cubicBezTo>
                  <a:pt x="270330" y="131233"/>
                  <a:pt x="284854" y="137832"/>
                  <a:pt x="295275" y="148466"/>
                </a:cubicBezTo>
                <a:lnTo>
                  <a:pt x="295275" y="86122"/>
                </a:lnTo>
                <a:lnTo>
                  <a:pt x="0" y="86122"/>
                </a:lnTo>
                <a:close/>
                <a:moveTo>
                  <a:pt x="213254" y="196850"/>
                </a:moveTo>
                <a:lnTo>
                  <a:pt x="205052" y="196850"/>
                </a:lnTo>
                <a:cubicBezTo>
                  <a:pt x="191462" y="196850"/>
                  <a:pt x="180446" y="207866"/>
                  <a:pt x="180446" y="221456"/>
                </a:cubicBezTo>
                <a:lnTo>
                  <a:pt x="180446" y="303477"/>
                </a:lnTo>
                <a:cubicBezTo>
                  <a:pt x="180446" y="317067"/>
                  <a:pt x="191462" y="328083"/>
                  <a:pt x="205052" y="328083"/>
                </a:cubicBezTo>
                <a:lnTo>
                  <a:pt x="303477" y="328083"/>
                </a:lnTo>
                <a:cubicBezTo>
                  <a:pt x="317067" y="328083"/>
                  <a:pt x="328083" y="317067"/>
                  <a:pt x="328083" y="303477"/>
                </a:cubicBezTo>
                <a:lnTo>
                  <a:pt x="328083" y="221456"/>
                </a:lnTo>
                <a:cubicBezTo>
                  <a:pt x="328083" y="207866"/>
                  <a:pt x="317067" y="196850"/>
                  <a:pt x="303477" y="196850"/>
                </a:cubicBezTo>
                <a:lnTo>
                  <a:pt x="295275" y="196850"/>
                </a:lnTo>
                <a:lnTo>
                  <a:pt x="295275" y="188648"/>
                </a:lnTo>
                <a:cubicBezTo>
                  <a:pt x="295275" y="165999"/>
                  <a:pt x="276914" y="147638"/>
                  <a:pt x="254265" y="147638"/>
                </a:cubicBezTo>
                <a:cubicBezTo>
                  <a:pt x="231615" y="147638"/>
                  <a:pt x="213254" y="165999"/>
                  <a:pt x="213254" y="188648"/>
                </a:cubicBezTo>
                <a:lnTo>
                  <a:pt x="213254" y="196850"/>
                </a:lnTo>
                <a:close/>
                <a:moveTo>
                  <a:pt x="233759" y="188648"/>
                </a:moveTo>
                <a:cubicBezTo>
                  <a:pt x="233759" y="177323"/>
                  <a:pt x="242940" y="168143"/>
                  <a:pt x="254265" y="168143"/>
                </a:cubicBezTo>
                <a:cubicBezTo>
                  <a:pt x="265589" y="168143"/>
                  <a:pt x="274770" y="177323"/>
                  <a:pt x="274770" y="188648"/>
                </a:cubicBezTo>
                <a:lnTo>
                  <a:pt x="274770" y="196850"/>
                </a:lnTo>
                <a:lnTo>
                  <a:pt x="233759" y="196850"/>
                </a:lnTo>
                <a:lnTo>
                  <a:pt x="233759" y="188648"/>
                </a:lnTo>
                <a:close/>
                <a:moveTo>
                  <a:pt x="278871" y="262467"/>
                </a:moveTo>
                <a:cubicBezTo>
                  <a:pt x="278871" y="276057"/>
                  <a:pt x="267855" y="287073"/>
                  <a:pt x="254265" y="287073"/>
                </a:cubicBezTo>
                <a:cubicBezTo>
                  <a:pt x="240675" y="287073"/>
                  <a:pt x="229658" y="276057"/>
                  <a:pt x="229658" y="262467"/>
                </a:cubicBezTo>
                <a:cubicBezTo>
                  <a:pt x="229658" y="248877"/>
                  <a:pt x="240675" y="237860"/>
                  <a:pt x="254265" y="237860"/>
                </a:cubicBezTo>
                <a:cubicBezTo>
                  <a:pt x="267855" y="237860"/>
                  <a:pt x="278871" y="248877"/>
                  <a:pt x="278871" y="262467"/>
                </a:cubicBezTo>
                <a:close/>
              </a:path>
            </a:pathLst>
          </a:custGeom>
          <a:solidFill>
            <a:srgbClr val="242424"/>
          </a:solidFill>
          <a:ln w="8136"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D85F33AB-8D81-E303-7640-918AEEE27CA2}"/>
              </a:ext>
            </a:extLst>
          </p:cNvPr>
          <p:cNvSpPr/>
          <p:nvPr/>
        </p:nvSpPr>
        <p:spPr>
          <a:xfrm>
            <a:off x="4580466" y="1786466"/>
            <a:ext cx="338666" cy="287867"/>
          </a:xfrm>
          <a:custGeom>
            <a:avLst/>
            <a:gdLst>
              <a:gd name="connsiteX0" fmla="*/ 152400 w 338666"/>
              <a:gd name="connsiteY0" fmla="*/ 26386 h 287867"/>
              <a:gd name="connsiteX1" fmla="*/ 152400 w 338666"/>
              <a:gd name="connsiteY1" fmla="*/ 50800 h 287867"/>
              <a:gd name="connsiteX2" fmla="*/ 169333 w 338666"/>
              <a:gd name="connsiteY2" fmla="*/ 67733 h 287867"/>
              <a:gd name="connsiteX3" fmla="*/ 186267 w 338666"/>
              <a:gd name="connsiteY3" fmla="*/ 50800 h 287867"/>
              <a:gd name="connsiteX4" fmla="*/ 186267 w 338666"/>
              <a:gd name="connsiteY4" fmla="*/ 26386 h 287867"/>
              <a:gd name="connsiteX5" fmla="*/ 312281 w 338666"/>
              <a:gd name="connsiteY5" fmla="*/ 152400 h 287867"/>
              <a:gd name="connsiteX6" fmla="*/ 287867 w 338666"/>
              <a:gd name="connsiteY6" fmla="*/ 152400 h 287867"/>
              <a:gd name="connsiteX7" fmla="*/ 270933 w 338666"/>
              <a:gd name="connsiteY7" fmla="*/ 169333 h 287867"/>
              <a:gd name="connsiteX8" fmla="*/ 287867 w 338666"/>
              <a:gd name="connsiteY8" fmla="*/ 186267 h 287867"/>
              <a:gd name="connsiteX9" fmla="*/ 312235 w 338666"/>
              <a:gd name="connsiteY9" fmla="*/ 186267 h 287867"/>
              <a:gd name="connsiteX10" fmla="*/ 274313 w 338666"/>
              <a:gd name="connsiteY10" fmla="*/ 266539 h 287867"/>
              <a:gd name="connsiteX11" fmla="*/ 275006 w 338666"/>
              <a:gd name="connsiteY11" fmla="*/ 284487 h 287867"/>
              <a:gd name="connsiteX12" fmla="*/ 292953 w 338666"/>
              <a:gd name="connsiteY12" fmla="*/ 283794 h 287867"/>
              <a:gd name="connsiteX13" fmla="*/ 338667 w 338666"/>
              <a:gd name="connsiteY13" fmla="*/ 169333 h 287867"/>
              <a:gd name="connsiteX14" fmla="*/ 169333 w 338666"/>
              <a:gd name="connsiteY14" fmla="*/ 0 h 287867"/>
              <a:gd name="connsiteX15" fmla="*/ 0 w 338666"/>
              <a:gd name="connsiteY15" fmla="*/ 169333 h 287867"/>
              <a:gd name="connsiteX16" fmla="*/ 45713 w 338666"/>
              <a:gd name="connsiteY16" fmla="*/ 283794 h 287867"/>
              <a:gd name="connsiteX17" fmla="*/ 63661 w 338666"/>
              <a:gd name="connsiteY17" fmla="*/ 284487 h 287867"/>
              <a:gd name="connsiteX18" fmla="*/ 64353 w 338666"/>
              <a:gd name="connsiteY18" fmla="*/ 266539 h 287867"/>
              <a:gd name="connsiteX19" fmla="*/ 26431 w 338666"/>
              <a:gd name="connsiteY19" fmla="*/ 186267 h 287867"/>
              <a:gd name="connsiteX20" fmla="*/ 50800 w 338666"/>
              <a:gd name="connsiteY20" fmla="*/ 186267 h 287867"/>
              <a:gd name="connsiteX21" fmla="*/ 67733 w 338666"/>
              <a:gd name="connsiteY21" fmla="*/ 169333 h 287867"/>
              <a:gd name="connsiteX22" fmla="*/ 50800 w 338666"/>
              <a:gd name="connsiteY22" fmla="*/ 152400 h 287867"/>
              <a:gd name="connsiteX23" fmla="*/ 26386 w 338666"/>
              <a:gd name="connsiteY23" fmla="*/ 152400 h 287867"/>
              <a:gd name="connsiteX24" fmla="*/ 56286 w 338666"/>
              <a:gd name="connsiteY24" fmla="*/ 80233 h 287867"/>
              <a:gd name="connsiteX25" fmla="*/ 72693 w 338666"/>
              <a:gd name="connsiteY25" fmla="*/ 96640 h 287867"/>
              <a:gd name="connsiteX26" fmla="*/ 96640 w 338666"/>
              <a:gd name="connsiteY26" fmla="*/ 96640 h 287867"/>
              <a:gd name="connsiteX27" fmla="*/ 96640 w 338666"/>
              <a:gd name="connsiteY27" fmla="*/ 72693 h 287867"/>
              <a:gd name="connsiteX28" fmla="*/ 80233 w 338666"/>
              <a:gd name="connsiteY28" fmla="*/ 56286 h 287867"/>
              <a:gd name="connsiteX29" fmla="*/ 152400 w 338666"/>
              <a:gd name="connsiteY29" fmla="*/ 26386 h 287867"/>
              <a:gd name="connsiteX30" fmla="*/ 249917 w 338666"/>
              <a:gd name="connsiteY30" fmla="*/ 78471 h 287867"/>
              <a:gd name="connsiteX31" fmla="*/ 236247 w 338666"/>
              <a:gd name="connsiteY31" fmla="*/ 78729 h 287867"/>
              <a:gd name="connsiteX32" fmla="*/ 232569 w 338666"/>
              <a:gd name="connsiteY32" fmla="*/ 81816 h 287867"/>
              <a:gd name="connsiteX33" fmla="*/ 222822 w 338666"/>
              <a:gd name="connsiteY33" fmla="*/ 90019 h 287867"/>
              <a:gd name="connsiteX34" fmla="*/ 192745 w 338666"/>
              <a:gd name="connsiteY34" fmla="*/ 115534 h 287867"/>
              <a:gd name="connsiteX35" fmla="*/ 161200 w 338666"/>
              <a:gd name="connsiteY35" fmla="*/ 142831 h 287867"/>
              <a:gd name="connsiteX36" fmla="*/ 149538 w 338666"/>
              <a:gd name="connsiteY36" fmla="*/ 153342 h 287867"/>
              <a:gd name="connsiteX37" fmla="*/ 142430 w 338666"/>
              <a:gd name="connsiteY37" fmla="*/ 160506 h 287867"/>
              <a:gd name="connsiteX38" fmla="*/ 147716 w 338666"/>
              <a:gd name="connsiteY38" fmla="*/ 204854 h 287867"/>
              <a:gd name="connsiteX39" fmla="*/ 193043 w 338666"/>
              <a:gd name="connsiteY39" fmla="*/ 199683 h 287867"/>
              <a:gd name="connsiteX40" fmla="*/ 198535 w 338666"/>
              <a:gd name="connsiteY40" fmla="*/ 191267 h 287867"/>
              <a:gd name="connsiteX41" fmla="*/ 206307 w 338666"/>
              <a:gd name="connsiteY41" fmla="*/ 177744 h 287867"/>
              <a:gd name="connsiteX42" fmla="*/ 226204 w 338666"/>
              <a:gd name="connsiteY42" fmla="*/ 141431 h 287867"/>
              <a:gd name="connsiteX43" fmla="*/ 244663 w 338666"/>
              <a:gd name="connsiteY43" fmla="*/ 106924 h 287867"/>
              <a:gd name="connsiteX44" fmla="*/ 250579 w 338666"/>
              <a:gd name="connsiteY44" fmla="*/ 95757 h 287867"/>
              <a:gd name="connsiteX45" fmla="*/ 252805 w 338666"/>
              <a:gd name="connsiteY45" fmla="*/ 91544 h 287867"/>
              <a:gd name="connsiteX46" fmla="*/ 249917 w 338666"/>
              <a:gd name="connsiteY46" fmla="*/ 78471 h 28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8666" h="287867">
                <a:moveTo>
                  <a:pt x="152400" y="26386"/>
                </a:moveTo>
                <a:lnTo>
                  <a:pt x="152400" y="50800"/>
                </a:lnTo>
                <a:cubicBezTo>
                  <a:pt x="152400" y="60152"/>
                  <a:pt x="159981" y="67733"/>
                  <a:pt x="169333" y="67733"/>
                </a:cubicBezTo>
                <a:cubicBezTo>
                  <a:pt x="178686" y="67733"/>
                  <a:pt x="186267" y="60152"/>
                  <a:pt x="186267" y="50800"/>
                </a:cubicBezTo>
                <a:lnTo>
                  <a:pt x="186267" y="26386"/>
                </a:lnTo>
                <a:cubicBezTo>
                  <a:pt x="252225" y="34115"/>
                  <a:pt x="304551" y="86442"/>
                  <a:pt x="312281" y="152400"/>
                </a:cubicBezTo>
                <a:lnTo>
                  <a:pt x="287867" y="152400"/>
                </a:lnTo>
                <a:cubicBezTo>
                  <a:pt x="278514" y="152400"/>
                  <a:pt x="270933" y="159981"/>
                  <a:pt x="270933" y="169333"/>
                </a:cubicBezTo>
                <a:cubicBezTo>
                  <a:pt x="270933" y="178686"/>
                  <a:pt x="278514" y="186267"/>
                  <a:pt x="287867" y="186267"/>
                </a:cubicBezTo>
                <a:lnTo>
                  <a:pt x="312235" y="186267"/>
                </a:lnTo>
                <a:cubicBezTo>
                  <a:pt x="308463" y="217036"/>
                  <a:pt x="294569" y="244658"/>
                  <a:pt x="274313" y="266539"/>
                </a:cubicBezTo>
                <a:cubicBezTo>
                  <a:pt x="269548" y="271687"/>
                  <a:pt x="269858" y="279722"/>
                  <a:pt x="275006" y="284487"/>
                </a:cubicBezTo>
                <a:cubicBezTo>
                  <a:pt x="280154" y="289252"/>
                  <a:pt x="288188" y="288942"/>
                  <a:pt x="292953" y="283794"/>
                </a:cubicBezTo>
                <a:cubicBezTo>
                  <a:pt x="320761" y="253753"/>
                  <a:pt x="338667" y="213912"/>
                  <a:pt x="338667" y="169333"/>
                </a:cubicBezTo>
                <a:cubicBezTo>
                  <a:pt x="338667" y="75813"/>
                  <a:pt x="262853" y="0"/>
                  <a:pt x="169333" y="0"/>
                </a:cubicBezTo>
                <a:cubicBezTo>
                  <a:pt x="75813" y="0"/>
                  <a:pt x="0" y="75813"/>
                  <a:pt x="0" y="169333"/>
                </a:cubicBezTo>
                <a:cubicBezTo>
                  <a:pt x="0" y="213912"/>
                  <a:pt x="17904" y="253753"/>
                  <a:pt x="45713" y="283794"/>
                </a:cubicBezTo>
                <a:cubicBezTo>
                  <a:pt x="50478" y="288942"/>
                  <a:pt x="58513" y="289252"/>
                  <a:pt x="63661" y="284487"/>
                </a:cubicBezTo>
                <a:cubicBezTo>
                  <a:pt x="68808" y="279722"/>
                  <a:pt x="69118" y="271687"/>
                  <a:pt x="64353" y="266539"/>
                </a:cubicBezTo>
                <a:cubicBezTo>
                  <a:pt x="44098" y="244658"/>
                  <a:pt x="30203" y="217036"/>
                  <a:pt x="26431" y="186267"/>
                </a:cubicBezTo>
                <a:lnTo>
                  <a:pt x="50800" y="186267"/>
                </a:lnTo>
                <a:cubicBezTo>
                  <a:pt x="60152" y="186267"/>
                  <a:pt x="67733" y="178686"/>
                  <a:pt x="67733" y="169333"/>
                </a:cubicBezTo>
                <a:cubicBezTo>
                  <a:pt x="67733" y="159981"/>
                  <a:pt x="60152" y="152400"/>
                  <a:pt x="50800" y="152400"/>
                </a:cubicBezTo>
                <a:lnTo>
                  <a:pt x="26386" y="152400"/>
                </a:lnTo>
                <a:cubicBezTo>
                  <a:pt x="29557" y="125336"/>
                  <a:pt x="40237" y="100568"/>
                  <a:pt x="56286" y="80233"/>
                </a:cubicBezTo>
                <a:lnTo>
                  <a:pt x="72693" y="96640"/>
                </a:lnTo>
                <a:cubicBezTo>
                  <a:pt x="79306" y="103253"/>
                  <a:pt x="90027" y="103253"/>
                  <a:pt x="96640" y="96640"/>
                </a:cubicBezTo>
                <a:cubicBezTo>
                  <a:pt x="103253" y="90027"/>
                  <a:pt x="103253" y="79306"/>
                  <a:pt x="96640" y="72693"/>
                </a:cubicBezTo>
                <a:lnTo>
                  <a:pt x="80233" y="56286"/>
                </a:lnTo>
                <a:cubicBezTo>
                  <a:pt x="100568" y="40237"/>
                  <a:pt x="125336" y="29557"/>
                  <a:pt x="152400" y="26386"/>
                </a:cubicBezTo>
                <a:close/>
                <a:moveTo>
                  <a:pt x="249917" y="78471"/>
                </a:moveTo>
                <a:cubicBezTo>
                  <a:pt x="245884" y="75348"/>
                  <a:pt x="240155" y="75457"/>
                  <a:pt x="236247" y="78729"/>
                </a:cubicBezTo>
                <a:lnTo>
                  <a:pt x="232569" y="81816"/>
                </a:lnTo>
                <a:cubicBezTo>
                  <a:pt x="230226" y="83784"/>
                  <a:pt x="226871" y="86606"/>
                  <a:pt x="222822" y="90019"/>
                </a:cubicBezTo>
                <a:cubicBezTo>
                  <a:pt x="214728" y="96845"/>
                  <a:pt x="203854" y="106045"/>
                  <a:pt x="192745" y="115534"/>
                </a:cubicBezTo>
                <a:cubicBezTo>
                  <a:pt x="181644" y="125016"/>
                  <a:pt x="170273" y="134815"/>
                  <a:pt x="161200" y="142831"/>
                </a:cubicBezTo>
                <a:cubicBezTo>
                  <a:pt x="156669" y="146834"/>
                  <a:pt x="152666" y="150432"/>
                  <a:pt x="149538" y="153342"/>
                </a:cubicBezTo>
                <a:cubicBezTo>
                  <a:pt x="146631" y="156047"/>
                  <a:pt x="143910" y="158677"/>
                  <a:pt x="142430" y="160506"/>
                </a:cubicBezTo>
                <a:cubicBezTo>
                  <a:pt x="131373" y="174181"/>
                  <a:pt x="133739" y="194036"/>
                  <a:pt x="147716" y="204854"/>
                </a:cubicBezTo>
                <a:cubicBezTo>
                  <a:pt x="161693" y="215671"/>
                  <a:pt x="181986" y="213357"/>
                  <a:pt x="193043" y="199683"/>
                </a:cubicBezTo>
                <a:cubicBezTo>
                  <a:pt x="194523" y="197852"/>
                  <a:pt x="196513" y="194657"/>
                  <a:pt x="198535" y="191267"/>
                </a:cubicBezTo>
                <a:cubicBezTo>
                  <a:pt x="200709" y="187620"/>
                  <a:pt x="203368" y="182980"/>
                  <a:pt x="206307" y="177744"/>
                </a:cubicBezTo>
                <a:cubicBezTo>
                  <a:pt x="212193" y="167262"/>
                  <a:pt x="219326" y="154183"/>
                  <a:pt x="226204" y="141431"/>
                </a:cubicBezTo>
                <a:cubicBezTo>
                  <a:pt x="233086" y="128671"/>
                  <a:pt x="239735" y="116201"/>
                  <a:pt x="244663" y="106924"/>
                </a:cubicBezTo>
                <a:cubicBezTo>
                  <a:pt x="247127" y="102284"/>
                  <a:pt x="249160" y="98441"/>
                  <a:pt x="250579" y="95757"/>
                </a:cubicBezTo>
                <a:lnTo>
                  <a:pt x="252805" y="91544"/>
                </a:lnTo>
                <a:cubicBezTo>
                  <a:pt x="255160" y="87072"/>
                  <a:pt x="253951" y="81593"/>
                  <a:pt x="249917" y="78471"/>
                </a:cubicBezTo>
                <a:close/>
              </a:path>
            </a:pathLst>
          </a:custGeom>
          <a:solidFill>
            <a:srgbClr val="242424"/>
          </a:solidFill>
          <a:ln w="16669" cap="flat">
            <a:noFill/>
            <a:prstDash val="solid"/>
            <a:miter/>
          </a:ln>
        </p:spPr>
        <p:txBody>
          <a:bodyPr rtlCol="0" anchor="ctr"/>
          <a:lstStyle/>
          <a:p>
            <a:endParaRPr lang="en-US"/>
          </a:p>
        </p:txBody>
      </p:sp>
      <p:sp>
        <p:nvSpPr>
          <p:cNvPr id="19" name="Graphic 17">
            <a:extLst>
              <a:ext uri="{FF2B5EF4-FFF2-40B4-BE49-F238E27FC236}">
                <a16:creationId xmlns:a16="http://schemas.microsoft.com/office/drawing/2014/main" id="{EB111232-6F0C-E58F-EF25-DBBA19DD3A2C}"/>
              </a:ext>
            </a:extLst>
          </p:cNvPr>
          <p:cNvSpPr/>
          <p:nvPr/>
        </p:nvSpPr>
        <p:spPr>
          <a:xfrm>
            <a:off x="8417983" y="1795991"/>
            <a:ext cx="237830" cy="306916"/>
          </a:xfrm>
          <a:custGeom>
            <a:avLst/>
            <a:gdLst>
              <a:gd name="connsiteX0" fmla="*/ 33091 w 237830"/>
              <a:gd name="connsiteY0" fmla="*/ 112379 h 306916"/>
              <a:gd name="connsiteX1" fmla="*/ 33054 w 237830"/>
              <a:gd name="connsiteY1" fmla="*/ 112407 h 306916"/>
              <a:gd name="connsiteX2" fmla="*/ 32994 w 237830"/>
              <a:gd name="connsiteY2" fmla="*/ 112453 h 306916"/>
              <a:gd name="connsiteX3" fmla="*/ 32834 w 237830"/>
              <a:gd name="connsiteY3" fmla="*/ 112575 h 306916"/>
              <a:gd name="connsiteX4" fmla="*/ 32371 w 237830"/>
              <a:gd name="connsiteY4" fmla="*/ 112941 h 306916"/>
              <a:gd name="connsiteX5" fmla="*/ 30913 w 237830"/>
              <a:gd name="connsiteY5" fmla="*/ 114168 h 306916"/>
              <a:gd name="connsiteX6" fmla="*/ 26278 w 237830"/>
              <a:gd name="connsiteY6" fmla="*/ 118639 h 306916"/>
              <a:gd name="connsiteX7" fmla="*/ 13429 w 237830"/>
              <a:gd name="connsiteY7" fmla="*/ 136009 h 306916"/>
              <a:gd name="connsiteX8" fmla="*/ 1207 w 237830"/>
              <a:gd name="connsiteY8" fmla="*/ 205852 h 306916"/>
              <a:gd name="connsiteX9" fmla="*/ 40008 w 237830"/>
              <a:gd name="connsiteY9" fmla="*/ 279969 h 306916"/>
              <a:gd name="connsiteX10" fmla="*/ 126603 w 237830"/>
              <a:gd name="connsiteY10" fmla="*/ 306917 h 306916"/>
              <a:gd name="connsiteX11" fmla="*/ 211837 w 237830"/>
              <a:gd name="connsiteY11" fmla="*/ 269625 h 306916"/>
              <a:gd name="connsiteX12" fmla="*/ 237534 w 237830"/>
              <a:gd name="connsiteY12" fmla="*/ 179638 h 306916"/>
              <a:gd name="connsiteX13" fmla="*/ 201319 w 237830"/>
              <a:gd name="connsiteY13" fmla="*/ 98539 h 306916"/>
              <a:gd name="connsiteX14" fmla="*/ 196741 w 237830"/>
              <a:gd name="connsiteY14" fmla="*/ 92135 h 306916"/>
              <a:gd name="connsiteX15" fmla="*/ 168741 w 237830"/>
              <a:gd name="connsiteY15" fmla="*/ 12716 h 306916"/>
              <a:gd name="connsiteX16" fmla="*/ 165850 w 237830"/>
              <a:gd name="connsiteY16" fmla="*/ 3809 h 306916"/>
              <a:gd name="connsiteX17" fmla="*/ 157295 w 237830"/>
              <a:gd name="connsiteY17" fmla="*/ 0 h 306916"/>
              <a:gd name="connsiteX18" fmla="*/ 138231 w 237830"/>
              <a:gd name="connsiteY18" fmla="*/ 4542 h 306916"/>
              <a:gd name="connsiteX19" fmla="*/ 117167 w 237830"/>
              <a:gd name="connsiteY19" fmla="*/ 16833 h 306916"/>
              <a:gd name="connsiteX20" fmla="*/ 81216 w 237830"/>
              <a:gd name="connsiteY20" fmla="*/ 65244 h 306916"/>
              <a:gd name="connsiteX21" fmla="*/ 83022 w 237830"/>
              <a:gd name="connsiteY21" fmla="*/ 122202 h 306916"/>
              <a:gd name="connsiteX22" fmla="*/ 76782 w 237830"/>
              <a:gd name="connsiteY22" fmla="*/ 144504 h 306916"/>
              <a:gd name="connsiteX23" fmla="*/ 62553 w 237830"/>
              <a:gd name="connsiteY23" fmla="*/ 139767 h 306916"/>
              <a:gd name="connsiteX24" fmla="*/ 50164 w 237830"/>
              <a:gd name="connsiteY24" fmla="*/ 116237 h 306916"/>
              <a:gd name="connsiteX25" fmla="*/ 42523 w 237830"/>
              <a:gd name="connsiteY25" fmla="*/ 110375 h 306916"/>
              <a:gd name="connsiteX26" fmla="*/ 33091 w 237830"/>
              <a:gd name="connsiteY26" fmla="*/ 112379 h 30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830" h="306916">
                <a:moveTo>
                  <a:pt x="33091" y="112379"/>
                </a:moveTo>
                <a:lnTo>
                  <a:pt x="33054" y="112407"/>
                </a:lnTo>
                <a:lnTo>
                  <a:pt x="32994" y="112453"/>
                </a:lnTo>
                <a:lnTo>
                  <a:pt x="32834" y="112575"/>
                </a:lnTo>
                <a:cubicBezTo>
                  <a:pt x="32712" y="112670"/>
                  <a:pt x="32556" y="112792"/>
                  <a:pt x="32371" y="112941"/>
                </a:cubicBezTo>
                <a:cubicBezTo>
                  <a:pt x="32000" y="113240"/>
                  <a:pt x="31507" y="113648"/>
                  <a:pt x="30913" y="114168"/>
                </a:cubicBezTo>
                <a:cubicBezTo>
                  <a:pt x="29725" y="115206"/>
                  <a:pt x="28126" y="116693"/>
                  <a:pt x="26278" y="118639"/>
                </a:cubicBezTo>
                <a:cubicBezTo>
                  <a:pt x="22585" y="122527"/>
                  <a:pt x="17858" y="128288"/>
                  <a:pt x="13429" y="136009"/>
                </a:cubicBezTo>
                <a:cubicBezTo>
                  <a:pt x="4495" y="151585"/>
                  <a:pt x="-3013" y="174798"/>
                  <a:pt x="1207" y="205852"/>
                </a:cubicBezTo>
                <a:cubicBezTo>
                  <a:pt x="5371" y="236490"/>
                  <a:pt x="18236" y="262108"/>
                  <a:pt x="40008" y="279969"/>
                </a:cubicBezTo>
                <a:cubicBezTo>
                  <a:pt x="61703" y="297767"/>
                  <a:pt x="91083" y="306917"/>
                  <a:pt x="126603" y="306917"/>
                </a:cubicBezTo>
                <a:cubicBezTo>
                  <a:pt x="163241" y="306917"/>
                  <a:pt x="192475" y="293188"/>
                  <a:pt x="211837" y="269625"/>
                </a:cubicBezTo>
                <a:cubicBezTo>
                  <a:pt x="231022" y="246279"/>
                  <a:pt x="239582" y="214444"/>
                  <a:pt x="237534" y="179638"/>
                </a:cubicBezTo>
                <a:cubicBezTo>
                  <a:pt x="235571" y="146249"/>
                  <a:pt x="217383" y="120917"/>
                  <a:pt x="201319" y="98539"/>
                </a:cubicBezTo>
                <a:cubicBezTo>
                  <a:pt x="199767" y="96378"/>
                  <a:pt x="198236" y="94245"/>
                  <a:pt x="196741" y="92135"/>
                </a:cubicBezTo>
                <a:cubicBezTo>
                  <a:pt x="179216" y="67402"/>
                  <a:pt x="165379" y="44604"/>
                  <a:pt x="168741" y="12716"/>
                </a:cubicBezTo>
                <a:cubicBezTo>
                  <a:pt x="169083" y="9472"/>
                  <a:pt x="168032" y="6234"/>
                  <a:pt x="165850" y="3809"/>
                </a:cubicBezTo>
                <a:cubicBezTo>
                  <a:pt x="163666" y="1385"/>
                  <a:pt x="160557" y="0"/>
                  <a:pt x="157295" y="0"/>
                </a:cubicBezTo>
                <a:cubicBezTo>
                  <a:pt x="151433" y="0"/>
                  <a:pt x="144725" y="1814"/>
                  <a:pt x="138231" y="4542"/>
                </a:cubicBezTo>
                <a:cubicBezTo>
                  <a:pt x="131537" y="7354"/>
                  <a:pt x="124277" y="11471"/>
                  <a:pt x="117167" y="16833"/>
                </a:cubicBezTo>
                <a:cubicBezTo>
                  <a:pt x="102977" y="27536"/>
                  <a:pt x="88789" y="43669"/>
                  <a:pt x="81216" y="65244"/>
                </a:cubicBezTo>
                <a:cubicBezTo>
                  <a:pt x="73661" y="86767"/>
                  <a:pt x="77488" y="107281"/>
                  <a:pt x="83022" y="122202"/>
                </a:cubicBezTo>
                <a:cubicBezTo>
                  <a:pt x="86656" y="132000"/>
                  <a:pt x="82715" y="141688"/>
                  <a:pt x="76782" y="144504"/>
                </a:cubicBezTo>
                <a:cubicBezTo>
                  <a:pt x="71536" y="146996"/>
                  <a:pt x="65258" y="144906"/>
                  <a:pt x="62553" y="139767"/>
                </a:cubicBezTo>
                <a:lnTo>
                  <a:pt x="50164" y="116237"/>
                </a:lnTo>
                <a:cubicBezTo>
                  <a:pt x="48596" y="113260"/>
                  <a:pt x="45804" y="111118"/>
                  <a:pt x="42523" y="110375"/>
                </a:cubicBezTo>
                <a:cubicBezTo>
                  <a:pt x="39242" y="109631"/>
                  <a:pt x="35789" y="110369"/>
                  <a:pt x="33091" y="112379"/>
                </a:cubicBezTo>
                <a:close/>
              </a:path>
            </a:pathLst>
          </a:custGeom>
          <a:solidFill>
            <a:srgbClr val="242424"/>
          </a:solidFill>
          <a:ln w="15081" cap="flat">
            <a:noFill/>
            <a:prstDash val="solid"/>
            <a:miter/>
          </a:ln>
        </p:spPr>
        <p:txBody>
          <a:bodyPr rtlCol="0" anchor="ctr"/>
          <a:lstStyle/>
          <a:p>
            <a:endParaRPr lang="en-US"/>
          </a:p>
        </p:txBody>
      </p:sp>
    </p:spTree>
    <p:extLst>
      <p:ext uri="{BB962C8B-B14F-4D97-AF65-F5344CB8AC3E}">
        <p14:creationId xmlns:p14="http://schemas.microsoft.com/office/powerpoint/2010/main" val="3930100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par>
                                <p:cTn id="8" presetID="9" presetClass="emph" presetSubtype="0" grpId="0" nodeType="withEffect">
                                  <p:stCondLst>
                                    <p:cond delay="0"/>
                                  </p:stCondLst>
                                  <p:childTnLst>
                                    <p:set>
                                      <p:cBhvr>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grpId="0" nodeType="with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par>
                                <p:cTn id="14" presetID="9" presetClass="emph" presetSubtype="0" grpId="0" nodeType="withEffect">
                                  <p:stCondLst>
                                    <p:cond delay="0"/>
                                  </p:stCondLst>
                                  <p:childTnLst>
                                    <p:set>
                                      <p:cBhvr>
                                        <p:cTn id="15" dur="indefinite"/>
                                        <p:tgtEl>
                                          <p:spTgt spid="3">
                                            <p:txEl>
                                              <p:pRg st="1" end="1"/>
                                            </p:txEl>
                                          </p:spTgt>
                                        </p:tgtEl>
                                        <p:attrNameLst>
                                          <p:attrName>style.opacity</p:attrName>
                                        </p:attrNameLst>
                                      </p:cBhvr>
                                      <p:to>
                                        <p:strVal val="0.5"/>
                                      </p:to>
                                    </p:set>
                                    <p:animEffect filter="image" prLst="opacity: 0.5">
                                      <p:cBhvr rctx="IE">
                                        <p:cTn id="16" dur="indefinite"/>
                                        <p:tgtEl>
                                          <p:spTgt spid="3">
                                            <p:txEl>
                                              <p:pRg st="1" end="1"/>
                                            </p:txEl>
                                          </p:spTgt>
                                        </p:tgtEl>
                                      </p:cBhvr>
                                    </p:animEffect>
                                  </p:childTnLst>
                                </p:cTn>
                              </p:par>
                              <p:par>
                                <p:cTn id="17" presetID="9" presetClass="emph" presetSubtype="0" grpId="0" nodeType="withEffect">
                                  <p:stCondLst>
                                    <p:cond delay="0"/>
                                  </p:stCondLst>
                                  <p:childTnLst>
                                    <p:set>
                                      <p:cBhvr>
                                        <p:cTn id="18" dur="indefinite"/>
                                        <p:tgtEl>
                                          <p:spTgt spid="3">
                                            <p:txEl>
                                              <p:pRg st="2" end="2"/>
                                            </p:txEl>
                                          </p:spTgt>
                                        </p:tgtEl>
                                        <p:attrNameLst>
                                          <p:attrName>style.opacity</p:attrName>
                                        </p:attrNameLst>
                                      </p:cBhvr>
                                      <p:to>
                                        <p:strVal val="0.5"/>
                                      </p:to>
                                    </p:set>
                                    <p:animEffect filter="image" prLst="opacity: 0.5">
                                      <p:cBhvr rctx="IE">
                                        <p:cTn id="19" dur="indefinite"/>
                                        <p:tgtEl>
                                          <p:spTgt spid="3">
                                            <p:txEl>
                                              <p:pRg st="2" end="2"/>
                                            </p:txEl>
                                          </p:spTgt>
                                        </p:tgtEl>
                                      </p:cBhvr>
                                    </p:animEffect>
                                  </p:childTnLst>
                                </p:cTn>
                              </p:par>
                              <p:par>
                                <p:cTn id="20" presetID="9" presetClass="emph" presetSubtype="0" grpId="0" nodeType="withEffect">
                                  <p:stCondLst>
                                    <p:cond delay="0"/>
                                  </p:stCondLst>
                                  <p:childTnLst>
                                    <p:set>
                                      <p:cBhvr>
                                        <p:cTn id="21" dur="indefinite"/>
                                        <p:tgtEl>
                                          <p:spTgt spid="3">
                                            <p:txEl>
                                              <p:pRg st="3" end="3"/>
                                            </p:txEl>
                                          </p:spTgt>
                                        </p:tgtEl>
                                        <p:attrNameLst>
                                          <p:attrName>style.opacity</p:attrName>
                                        </p:attrNameLst>
                                      </p:cBhvr>
                                      <p:to>
                                        <p:strVal val="0.5"/>
                                      </p:to>
                                    </p:set>
                                    <p:animEffect filter="image" prLst="opacity: 0.5">
                                      <p:cBhvr rctx="IE">
                                        <p:cTn id="22" dur="indefinite"/>
                                        <p:tgtEl>
                                          <p:spTgt spid="3">
                                            <p:txEl>
                                              <p:pRg st="3" end="3"/>
                                            </p:txEl>
                                          </p:spTgt>
                                        </p:tgtEl>
                                      </p:cBhvr>
                                    </p:animEffect>
                                  </p:childTnLst>
                                </p:cTn>
                              </p:par>
                              <p:par>
                                <p:cTn id="23" presetID="9" presetClass="emph" presetSubtype="0" grpId="0" nodeType="withEffect">
                                  <p:stCondLst>
                                    <p:cond delay="0"/>
                                  </p:stCondLst>
                                  <p:childTnLst>
                                    <p:set>
                                      <p:cBhvr>
                                        <p:cTn id="24" dur="indefinite"/>
                                        <p:tgtEl>
                                          <p:spTgt spid="3">
                                            <p:txEl>
                                              <p:pRg st="4" end="4"/>
                                            </p:txEl>
                                          </p:spTgt>
                                        </p:tgtEl>
                                        <p:attrNameLst>
                                          <p:attrName>style.opacity</p:attrName>
                                        </p:attrNameLst>
                                      </p:cBhvr>
                                      <p:to>
                                        <p:strVal val="0.5"/>
                                      </p:to>
                                    </p:set>
                                    <p:animEffect filter="image" prLst="opacity: 0.5">
                                      <p:cBhvr rctx="IE">
                                        <p:cTn id="25" dur="indefinite"/>
                                        <p:tgtEl>
                                          <p:spTgt spid="3">
                                            <p:txEl>
                                              <p:pRg st="4" end="4"/>
                                            </p:txEl>
                                          </p:spTgt>
                                        </p:tgtEl>
                                      </p:cBhvr>
                                    </p:animEffect>
                                  </p:childTnLst>
                                </p:cTn>
                              </p:par>
                              <p:par>
                                <p:cTn id="26" presetID="9" presetClass="emph" presetSubtype="0" grpId="0" nodeType="withEffect">
                                  <p:stCondLst>
                                    <p:cond delay="0"/>
                                  </p:stCondLst>
                                  <p:childTnLst>
                                    <p:set>
                                      <p:cBhvr>
                                        <p:cTn id="27" dur="indefinite"/>
                                        <p:tgtEl>
                                          <p:spTgt spid="3">
                                            <p:txEl>
                                              <p:pRg st="5" end="5"/>
                                            </p:txEl>
                                          </p:spTgt>
                                        </p:tgtEl>
                                        <p:attrNameLst>
                                          <p:attrName>style.opacity</p:attrName>
                                        </p:attrNameLst>
                                      </p:cBhvr>
                                      <p:to>
                                        <p:strVal val="0.5"/>
                                      </p:to>
                                    </p:set>
                                    <p:animEffect filter="image" prLst="opacity: 0.5">
                                      <p:cBhvr rctx="IE">
                                        <p:cTn id="28" dur="indefinite"/>
                                        <p:tgtEl>
                                          <p:spTgt spid="3">
                                            <p:txEl>
                                              <p:pRg st="5" end="5"/>
                                            </p:txEl>
                                          </p:spTgt>
                                        </p:tgtEl>
                                      </p:cBhvr>
                                    </p:animEffect>
                                  </p:childTnLst>
                                </p:cTn>
                              </p:par>
                              <p:par>
                                <p:cTn id="29" presetID="9" presetClass="emph" presetSubtype="0" grpId="0" nodeType="withEffect">
                                  <p:stCondLst>
                                    <p:cond delay="0"/>
                                  </p:stCondLst>
                                  <p:childTnLst>
                                    <p:set>
                                      <p:cBhvr>
                                        <p:cTn id="30" dur="indefinite"/>
                                        <p:tgtEl>
                                          <p:spTgt spid="3">
                                            <p:txEl>
                                              <p:pRg st="6" end="6"/>
                                            </p:txEl>
                                          </p:spTgt>
                                        </p:tgtEl>
                                        <p:attrNameLst>
                                          <p:attrName>style.opacity</p:attrName>
                                        </p:attrNameLst>
                                      </p:cBhvr>
                                      <p:to>
                                        <p:strVal val="0.5"/>
                                      </p:to>
                                    </p:set>
                                    <p:animEffect filter="image" prLst="opacity: 0.5">
                                      <p:cBhvr rctx="IE">
                                        <p:cTn id="31" dur="indefinite"/>
                                        <p:tgtEl>
                                          <p:spTgt spid="3">
                                            <p:txEl>
                                              <p:pRg st="6" end="6"/>
                                            </p:txEl>
                                          </p:spTgt>
                                        </p:tgtEl>
                                      </p:cBhvr>
                                    </p:animEffect>
                                  </p:childTnLst>
                                </p:cTn>
                              </p:par>
                              <p:par>
                                <p:cTn id="32" presetID="9" presetClass="emph" presetSubtype="0" grpId="0" nodeType="withEffect">
                                  <p:stCondLst>
                                    <p:cond delay="0"/>
                                  </p:stCondLst>
                                  <p:childTnLst>
                                    <p:set>
                                      <p:cBhvr>
                                        <p:cTn id="33" dur="indefinite"/>
                                        <p:tgtEl>
                                          <p:spTgt spid="3">
                                            <p:txEl>
                                              <p:pRg st="7" end="7"/>
                                            </p:txEl>
                                          </p:spTgt>
                                        </p:tgtEl>
                                        <p:attrNameLst>
                                          <p:attrName>style.opacity</p:attrName>
                                        </p:attrNameLst>
                                      </p:cBhvr>
                                      <p:to>
                                        <p:strVal val="0.5"/>
                                      </p:to>
                                    </p:set>
                                    <p:animEffect filter="image" prLst="opacity: 0.5">
                                      <p:cBhvr rctx="IE">
                                        <p:cTn id="34" dur="indefinite"/>
                                        <p:tgtEl>
                                          <p:spTgt spid="3">
                                            <p:txEl>
                                              <p:pRg st="7" end="7"/>
                                            </p:txEl>
                                          </p:spTgt>
                                        </p:tgtEl>
                                      </p:cBhvr>
                                    </p:animEffect>
                                  </p:childTnLst>
                                </p:cTn>
                              </p:par>
                              <p:par>
                                <p:cTn id="35" presetID="9" presetClass="emph" presetSubtype="0" grpId="0" nodeType="withEffect">
                                  <p:stCondLst>
                                    <p:cond delay="0"/>
                                  </p:stCondLst>
                                  <p:childTnLst>
                                    <p:set>
                                      <p:cBhvr>
                                        <p:cTn id="36" dur="indefinite"/>
                                        <p:tgtEl>
                                          <p:spTgt spid="3">
                                            <p:txEl>
                                              <p:pRg st="8" end="8"/>
                                            </p:txEl>
                                          </p:spTgt>
                                        </p:tgtEl>
                                        <p:attrNameLst>
                                          <p:attrName>style.opacity</p:attrName>
                                        </p:attrNameLst>
                                      </p:cBhvr>
                                      <p:to>
                                        <p:strVal val="0.5"/>
                                      </p:to>
                                    </p:set>
                                    <p:animEffect filter="image" prLst="opacity: 0.5">
                                      <p:cBhvr rctx="IE">
                                        <p:cTn id="37" dur="indefinite"/>
                                        <p:tgtEl>
                                          <p:spTgt spid="3">
                                            <p:txEl>
                                              <p:pRg st="8" end="8"/>
                                            </p:txEl>
                                          </p:spTgt>
                                        </p:tgtEl>
                                      </p:cBhvr>
                                    </p:animEffect>
                                  </p:childTnLst>
                                </p:cTn>
                              </p:par>
                              <p:par>
                                <p:cTn id="38" presetID="9" presetClass="emph" presetSubtype="0" grpId="0" nodeType="withEffect">
                                  <p:stCondLst>
                                    <p:cond delay="0"/>
                                  </p:stCondLst>
                                  <p:childTnLst>
                                    <p:set>
                                      <p:cBhvr>
                                        <p:cTn id="39" dur="indefinite"/>
                                        <p:tgtEl>
                                          <p:spTgt spid="3">
                                            <p:txEl>
                                              <p:pRg st="9" end="9"/>
                                            </p:txEl>
                                          </p:spTgt>
                                        </p:tgtEl>
                                        <p:attrNameLst>
                                          <p:attrName>style.opacity</p:attrName>
                                        </p:attrNameLst>
                                      </p:cBhvr>
                                      <p:to>
                                        <p:strVal val="0.5"/>
                                      </p:to>
                                    </p:set>
                                    <p:animEffect filter="image" prLst="opacity: 0.5">
                                      <p:cBhvr rctx="IE">
                                        <p:cTn id="40" dur="indefinite"/>
                                        <p:tgtEl>
                                          <p:spTgt spid="3">
                                            <p:txEl>
                                              <p:pRg st="9" end="9"/>
                                            </p:txEl>
                                          </p:spTgt>
                                        </p:tgtEl>
                                      </p:cBhvr>
                                    </p:animEffect>
                                  </p:childTnLst>
                                </p:cTn>
                              </p:par>
                              <p:par>
                                <p:cTn id="41" presetID="9" presetClass="emph" presetSubtype="0" grpId="0" nodeType="withEffect">
                                  <p:stCondLst>
                                    <p:cond delay="0"/>
                                  </p:stCondLst>
                                  <p:childTnLst>
                                    <p:set>
                                      <p:cBhvr>
                                        <p:cTn id="42" dur="indefinite"/>
                                        <p:tgtEl>
                                          <p:spTgt spid="3">
                                            <p:txEl>
                                              <p:pRg st="10" end="10"/>
                                            </p:txEl>
                                          </p:spTgt>
                                        </p:tgtEl>
                                        <p:attrNameLst>
                                          <p:attrName>style.opacity</p:attrName>
                                        </p:attrNameLst>
                                      </p:cBhvr>
                                      <p:to>
                                        <p:strVal val="0.5"/>
                                      </p:to>
                                    </p:set>
                                    <p:animEffect filter="image" prLst="opacity: 0.5">
                                      <p:cBhvr rctx="IE">
                                        <p:cTn id="43" dur="indefinite"/>
                                        <p:tgtEl>
                                          <p:spTgt spid="3">
                                            <p:txEl>
                                              <p:pRg st="10" end="10"/>
                                            </p:txEl>
                                          </p:spTgt>
                                        </p:tgtEl>
                                      </p:cBhvr>
                                    </p:animEffect>
                                  </p:childTnLst>
                                </p:cTn>
                              </p:par>
                              <p:par>
                                <p:cTn id="44" presetID="9" presetClass="emph" presetSubtype="0" grpId="0" nodeType="withEffect">
                                  <p:stCondLst>
                                    <p:cond delay="0"/>
                                  </p:stCondLst>
                                  <p:childTnLst>
                                    <p:set>
                                      <p:cBhvr>
                                        <p:cTn id="45" dur="indefinite"/>
                                        <p:tgtEl>
                                          <p:spTgt spid="4"/>
                                        </p:tgtEl>
                                        <p:attrNameLst>
                                          <p:attrName>style.opacity</p:attrName>
                                        </p:attrNameLst>
                                      </p:cBhvr>
                                      <p:to>
                                        <p:strVal val="0.5"/>
                                      </p:to>
                                    </p:set>
                                    <p:animEffect filter="image" prLst="opacity: 0.5">
                                      <p:cBhvr rctx="IE">
                                        <p:cTn id="46" dur="indefinite"/>
                                        <p:tgtEl>
                                          <p:spTgt spid="4"/>
                                        </p:tgtEl>
                                      </p:cBhvr>
                                    </p:animEffect>
                                  </p:childTnLst>
                                </p:cTn>
                              </p:par>
                              <p:par>
                                <p:cTn id="47" presetID="9" presetClass="emph" presetSubtype="0" grpId="0" nodeType="withEffect">
                                  <p:stCondLst>
                                    <p:cond delay="0"/>
                                  </p:stCondLst>
                                  <p:childTnLst>
                                    <p:set>
                                      <p:cBhvr>
                                        <p:cTn id="48" dur="indefinite"/>
                                        <p:tgtEl>
                                          <p:spTgt spid="14"/>
                                        </p:tgtEl>
                                        <p:attrNameLst>
                                          <p:attrName>style.opacity</p:attrName>
                                        </p:attrNameLst>
                                      </p:cBhvr>
                                      <p:to>
                                        <p:strVal val="0.5"/>
                                      </p:to>
                                    </p:set>
                                    <p:animEffect filter="image" prLst="opacity: 0.5">
                                      <p:cBhvr rctx="IE">
                                        <p:cTn id="49" dur="indefinite"/>
                                        <p:tgtEl>
                                          <p:spTgt spid="14"/>
                                        </p:tgtEl>
                                      </p:cBhvr>
                                    </p:animEffect>
                                  </p:childTnLst>
                                </p:cTn>
                              </p:par>
                              <p:par>
                                <p:cTn id="50" presetID="9" presetClass="emph" presetSubtype="0" grpId="0" nodeType="withEffect">
                                  <p:stCondLst>
                                    <p:cond delay="0"/>
                                  </p:stCondLst>
                                  <p:childTnLst>
                                    <p:set>
                                      <p:cBhvr>
                                        <p:cTn id="51" dur="indefinite"/>
                                        <p:tgtEl>
                                          <p:spTgt spid="20"/>
                                        </p:tgtEl>
                                        <p:attrNameLst>
                                          <p:attrName>style.opacity</p:attrName>
                                        </p:attrNameLst>
                                      </p:cBhvr>
                                      <p:to>
                                        <p:strVal val="0.5"/>
                                      </p:to>
                                    </p:set>
                                    <p:animEffect filter="image" prLst="opacity: 0.5">
                                      <p:cBhvr rctx="IE">
                                        <p:cTn id="52"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3" grpId="0" build="p"/>
      <p:bldP spid="4" grpId="0"/>
      <p:bldP spid="14"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8DCDC-FE80-13CA-C9FD-A32C18689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C4A12-7D7E-1306-B992-4B86EC1964EB}"/>
              </a:ext>
            </a:extLst>
          </p:cNvPr>
          <p:cNvSpPr>
            <a:spLocks noGrp="1"/>
          </p:cNvSpPr>
          <p:nvPr>
            <p:ph type="title"/>
          </p:nvPr>
        </p:nvSpPr>
        <p:spPr>
          <a:xfrm>
            <a:off x="588263" y="457200"/>
            <a:ext cx="11018520" cy="553998"/>
          </a:xfrm>
        </p:spPr>
        <p:txBody>
          <a:bodyPr/>
          <a:lstStyle/>
          <a:p>
            <a:r>
              <a:rPr lang="en-US"/>
              <a:t>Always On Availability Groups</a:t>
            </a:r>
          </a:p>
        </p:txBody>
      </p:sp>
      <p:sp>
        <p:nvSpPr>
          <p:cNvPr id="3" name="TextBox 2">
            <a:extLst>
              <a:ext uri="{FF2B5EF4-FFF2-40B4-BE49-F238E27FC236}">
                <a16:creationId xmlns:a16="http://schemas.microsoft.com/office/drawing/2014/main" id="{448C9065-1456-722B-140C-02F22FD1E419}"/>
              </a:ext>
            </a:extLst>
          </p:cNvPr>
          <p:cNvSpPr txBox="1">
            <a:spLocks/>
          </p:cNvSpPr>
          <p:nvPr/>
        </p:nvSpPr>
        <p:spPr>
          <a:xfrm>
            <a:off x="431657" y="1976087"/>
            <a:ext cx="3481388" cy="3964013"/>
          </a:xfrm>
          <a:prstGeom prst="roundRect">
            <a:avLst>
              <a:gd name="adj" fmla="val 4567"/>
            </a:avLst>
          </a:prstGeom>
          <a:solidFill>
            <a:schemeClr val="bg1">
              <a:lumMod val="65000"/>
            </a:schemeClr>
          </a:solidFill>
          <a:scene3d>
            <a:camera prst="orthographicFront"/>
            <a:lightRig rig="threePt" dir="t"/>
          </a:scene3d>
          <a:sp3d>
            <a:bevelT/>
          </a:sp3d>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a:gradFill>
                <a:gsLst>
                  <a:gs pos="9174">
                    <a:schemeClr val="tx1"/>
                  </a:gs>
                  <a:gs pos="42000">
                    <a:schemeClr val="tx1"/>
                  </a:gs>
                </a:gsLst>
                <a:path path="circle">
                  <a:fillToRect l="100000" t="100000"/>
                </a:path>
              </a:gradFill>
              <a:latin typeface="Segoe UI Variable Display Semibold" pitchFamily="2" charset="0"/>
            </a:endParaRPr>
          </a:p>
        </p:txBody>
      </p:sp>
      <p:sp>
        <p:nvSpPr>
          <p:cNvPr id="4" name="TextBox 3">
            <a:extLst>
              <a:ext uri="{FF2B5EF4-FFF2-40B4-BE49-F238E27FC236}">
                <a16:creationId xmlns:a16="http://schemas.microsoft.com/office/drawing/2014/main" id="{1757015B-6A4F-755E-FACC-6E64038D763F}"/>
              </a:ext>
            </a:extLst>
          </p:cNvPr>
          <p:cNvSpPr txBox="1"/>
          <p:nvPr/>
        </p:nvSpPr>
        <p:spPr>
          <a:xfrm>
            <a:off x="647991" y="2168480"/>
            <a:ext cx="3048720" cy="369332"/>
          </a:xfrm>
          <a:prstGeom prst="rect">
            <a:avLst/>
          </a:prstGeom>
          <a:noFill/>
        </p:spPr>
        <p:txBody>
          <a:bodyPr wrap="none" lIns="0" tIns="0" rIns="0" bIns="0" rtlCol="0">
            <a:spAutoFit/>
          </a:bodyPr>
          <a:lstStyle/>
          <a:p>
            <a:pPr algn="l"/>
            <a:r>
              <a:rPr lang="en-US" sz="2400">
                <a:solidFill>
                  <a:schemeClr val="accent2"/>
                </a:solidFill>
                <a:latin typeface="+mj-lt"/>
              </a:rPr>
              <a:t>Failover &amp; Monitoring</a:t>
            </a:r>
          </a:p>
        </p:txBody>
      </p:sp>
      <p:pic>
        <p:nvPicPr>
          <p:cNvPr id="6" name="Picture 5">
            <a:extLst>
              <a:ext uri="{FF2B5EF4-FFF2-40B4-BE49-F238E27FC236}">
                <a16:creationId xmlns:a16="http://schemas.microsoft.com/office/drawing/2014/main" id="{A9001FFA-E662-A387-75D3-632918B030AB}"/>
              </a:ext>
            </a:extLst>
          </p:cNvPr>
          <p:cNvPicPr>
            <a:picLocks noChangeAspect="1"/>
          </p:cNvPicPr>
          <p:nvPr/>
        </p:nvPicPr>
        <p:blipFill>
          <a:blip r:embed="rId3"/>
          <a:stretch>
            <a:fillRect/>
          </a:stretch>
        </p:blipFill>
        <p:spPr>
          <a:xfrm>
            <a:off x="9377650" y="155022"/>
            <a:ext cx="1325565" cy="856176"/>
          </a:xfrm>
          <a:prstGeom prst="rect">
            <a:avLst/>
          </a:prstGeom>
        </p:spPr>
      </p:pic>
      <p:sp>
        <p:nvSpPr>
          <p:cNvPr id="7" name="TextBox 6">
            <a:extLst>
              <a:ext uri="{FF2B5EF4-FFF2-40B4-BE49-F238E27FC236}">
                <a16:creationId xmlns:a16="http://schemas.microsoft.com/office/drawing/2014/main" id="{5E922355-57A7-47D4-9E14-85DEA861020E}"/>
              </a:ext>
            </a:extLst>
          </p:cNvPr>
          <p:cNvSpPr txBox="1"/>
          <p:nvPr/>
        </p:nvSpPr>
        <p:spPr>
          <a:xfrm>
            <a:off x="10810755" y="275333"/>
            <a:ext cx="1164999" cy="615553"/>
          </a:xfrm>
          <a:prstGeom prst="rect">
            <a:avLst/>
          </a:prstGeom>
          <a:noFill/>
        </p:spPr>
        <p:txBody>
          <a:bodyPr wrap="none" lIns="0" tIns="0" rIns="0" bIns="0" rtlCol="0">
            <a:spAutoFit/>
          </a:bodyPr>
          <a:lstStyle/>
          <a:p>
            <a:pPr algn="l"/>
            <a:r>
              <a:rPr lang="en-US" sz="2000"/>
              <a:t>Customer </a:t>
            </a:r>
          </a:p>
          <a:p>
            <a:pPr algn="l"/>
            <a:r>
              <a:rPr lang="en-US" sz="2000"/>
              <a:t>driven</a:t>
            </a:r>
          </a:p>
        </p:txBody>
      </p:sp>
      <p:sp>
        <p:nvSpPr>
          <p:cNvPr id="8" name="TextBox 7">
            <a:extLst>
              <a:ext uri="{FF2B5EF4-FFF2-40B4-BE49-F238E27FC236}">
                <a16:creationId xmlns:a16="http://schemas.microsoft.com/office/drawing/2014/main" id="{2D4FD6B9-C188-BF24-8064-37BFD7EB74DE}"/>
              </a:ext>
            </a:extLst>
          </p:cNvPr>
          <p:cNvSpPr txBox="1">
            <a:spLocks/>
          </p:cNvSpPr>
          <p:nvPr/>
        </p:nvSpPr>
        <p:spPr>
          <a:xfrm>
            <a:off x="4350535" y="1976087"/>
            <a:ext cx="3481388" cy="3964013"/>
          </a:xfrm>
          <a:prstGeom prst="roundRect">
            <a:avLst>
              <a:gd name="adj" fmla="val 4567"/>
            </a:avLst>
          </a:prstGeom>
          <a:solidFill>
            <a:schemeClr val="bg1">
              <a:lumMod val="65000"/>
            </a:schemeClr>
          </a:solidFill>
          <a:scene3d>
            <a:camera prst="orthographicFront"/>
            <a:lightRig rig="threePt" dir="t"/>
          </a:scene3d>
          <a:sp3d>
            <a:bevelT/>
          </a:sp3d>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a:gradFill>
                <a:gsLst>
                  <a:gs pos="9174">
                    <a:schemeClr val="tx1"/>
                  </a:gs>
                  <a:gs pos="42000">
                    <a:schemeClr val="tx1"/>
                  </a:gs>
                </a:gsLst>
                <a:path path="circle">
                  <a:fillToRect l="100000" t="100000"/>
                </a:path>
              </a:gradFill>
              <a:latin typeface="Segoe UI Variable Display Semibold" pitchFamily="2" charset="0"/>
            </a:endParaRPr>
          </a:p>
        </p:txBody>
      </p:sp>
      <p:sp>
        <p:nvSpPr>
          <p:cNvPr id="9" name="TextBox 8">
            <a:extLst>
              <a:ext uri="{FF2B5EF4-FFF2-40B4-BE49-F238E27FC236}">
                <a16:creationId xmlns:a16="http://schemas.microsoft.com/office/drawing/2014/main" id="{0427F2BC-EA0E-7D6A-FB1B-6CCFECCBD6E7}"/>
              </a:ext>
            </a:extLst>
          </p:cNvPr>
          <p:cNvSpPr txBox="1"/>
          <p:nvPr/>
        </p:nvSpPr>
        <p:spPr>
          <a:xfrm>
            <a:off x="913852" y="3170111"/>
            <a:ext cx="2516998" cy="2769989"/>
          </a:xfrm>
          <a:prstGeom prst="rect">
            <a:avLst/>
          </a:prstGeom>
          <a:noFill/>
        </p:spPr>
        <p:txBody>
          <a:bodyPr wrap="square" lIns="0" tIns="0" rIns="0" bIns="0" rtlCol="0">
            <a:spAutoFit/>
          </a:bodyPr>
          <a:lstStyle/>
          <a:p>
            <a:pPr algn="ctr"/>
            <a:r>
              <a:rPr lang="en-US" sz="2000" b="1"/>
              <a:t>Fast failover</a:t>
            </a:r>
          </a:p>
          <a:p>
            <a:pPr algn="ctr"/>
            <a:endParaRPr lang="en-US" sz="2000" b="1"/>
          </a:p>
          <a:p>
            <a:pPr algn="ctr"/>
            <a:r>
              <a:rPr lang="en-US" sz="2000" b="1"/>
              <a:t>Reliable switch to Resolving State</a:t>
            </a:r>
          </a:p>
          <a:p>
            <a:pPr algn="ctr"/>
            <a:endParaRPr lang="en-US" sz="2000" b="1"/>
          </a:p>
          <a:p>
            <a:pPr algn="ctr"/>
            <a:r>
              <a:rPr lang="en-US" sz="2000" b="1"/>
              <a:t>Health check timeout diagnostics</a:t>
            </a:r>
            <a:endParaRPr lang="en-US" sz="2000"/>
          </a:p>
          <a:p>
            <a:pPr algn="ctr"/>
            <a:endParaRPr lang="en-US" sz="2000"/>
          </a:p>
          <a:p>
            <a:pPr algn="l"/>
            <a:endParaRPr lang="en-US" sz="2000"/>
          </a:p>
        </p:txBody>
      </p:sp>
      <p:sp>
        <p:nvSpPr>
          <p:cNvPr id="10" name="TextBox 9">
            <a:extLst>
              <a:ext uri="{FF2B5EF4-FFF2-40B4-BE49-F238E27FC236}">
                <a16:creationId xmlns:a16="http://schemas.microsoft.com/office/drawing/2014/main" id="{76EB1E62-276A-9F8E-0661-A9D729D70501}"/>
              </a:ext>
            </a:extLst>
          </p:cNvPr>
          <p:cNvSpPr txBox="1"/>
          <p:nvPr/>
        </p:nvSpPr>
        <p:spPr>
          <a:xfrm>
            <a:off x="4986491" y="2168480"/>
            <a:ext cx="2266519" cy="369332"/>
          </a:xfrm>
          <a:prstGeom prst="rect">
            <a:avLst/>
          </a:prstGeom>
          <a:noFill/>
        </p:spPr>
        <p:txBody>
          <a:bodyPr wrap="none" lIns="0" tIns="0" rIns="0" bIns="0" rtlCol="0">
            <a:spAutoFit/>
          </a:bodyPr>
          <a:lstStyle/>
          <a:p>
            <a:pPr algn="ctr"/>
            <a:r>
              <a:rPr lang="en-US" sz="2400">
                <a:solidFill>
                  <a:schemeClr val="accent2"/>
                </a:solidFill>
                <a:latin typeface="+mj-lt"/>
              </a:rPr>
              <a:t>Tuning &amp; Config</a:t>
            </a:r>
          </a:p>
        </p:txBody>
      </p:sp>
      <p:sp>
        <p:nvSpPr>
          <p:cNvPr id="11" name="TextBox 10">
            <a:extLst>
              <a:ext uri="{FF2B5EF4-FFF2-40B4-BE49-F238E27FC236}">
                <a16:creationId xmlns:a16="http://schemas.microsoft.com/office/drawing/2014/main" id="{B80C0483-55C7-938A-E507-0148E89BB9C5}"/>
              </a:ext>
            </a:extLst>
          </p:cNvPr>
          <p:cNvSpPr txBox="1">
            <a:spLocks/>
          </p:cNvSpPr>
          <p:nvPr/>
        </p:nvSpPr>
        <p:spPr>
          <a:xfrm>
            <a:off x="8299738" y="1976087"/>
            <a:ext cx="3481388" cy="3964013"/>
          </a:xfrm>
          <a:prstGeom prst="roundRect">
            <a:avLst>
              <a:gd name="adj" fmla="val 4567"/>
            </a:avLst>
          </a:prstGeom>
          <a:solidFill>
            <a:schemeClr val="bg1">
              <a:lumMod val="65000"/>
            </a:schemeClr>
          </a:solidFill>
          <a:scene3d>
            <a:camera prst="orthographicFront"/>
            <a:lightRig rig="threePt" dir="t"/>
          </a:scene3d>
          <a:sp3d>
            <a:bevelT/>
          </a:sp3d>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a:gradFill>
                <a:gsLst>
                  <a:gs pos="9174">
                    <a:schemeClr val="tx1"/>
                  </a:gs>
                  <a:gs pos="42000">
                    <a:schemeClr val="tx1"/>
                  </a:gs>
                </a:gsLst>
                <a:path path="circle">
                  <a:fillToRect l="100000" t="100000"/>
                </a:path>
              </a:gradFill>
              <a:latin typeface="Segoe UI Variable Display Semibold" pitchFamily="2" charset="0"/>
            </a:endParaRPr>
          </a:p>
        </p:txBody>
      </p:sp>
      <p:sp>
        <p:nvSpPr>
          <p:cNvPr id="12" name="TextBox 11">
            <a:extLst>
              <a:ext uri="{FF2B5EF4-FFF2-40B4-BE49-F238E27FC236}">
                <a16:creationId xmlns:a16="http://schemas.microsoft.com/office/drawing/2014/main" id="{77613867-A03B-1E16-5CB0-7735E6B02B22}"/>
              </a:ext>
            </a:extLst>
          </p:cNvPr>
          <p:cNvSpPr txBox="1"/>
          <p:nvPr/>
        </p:nvSpPr>
        <p:spPr>
          <a:xfrm>
            <a:off x="4543139" y="3170111"/>
            <a:ext cx="3153221" cy="2462213"/>
          </a:xfrm>
          <a:prstGeom prst="rect">
            <a:avLst/>
          </a:prstGeom>
          <a:noFill/>
        </p:spPr>
        <p:txBody>
          <a:bodyPr wrap="square" lIns="0" tIns="0" rIns="0" bIns="0" rtlCol="0">
            <a:spAutoFit/>
          </a:bodyPr>
          <a:lstStyle/>
          <a:p>
            <a:pPr algn="ctr"/>
            <a:r>
              <a:rPr lang="en-US" sz="2000" b="1"/>
              <a:t>Async page dispatching</a:t>
            </a:r>
          </a:p>
          <a:p>
            <a:pPr algn="ctr"/>
            <a:endParaRPr lang="en-US" sz="2000" b="1"/>
          </a:p>
          <a:p>
            <a:pPr algn="ctr"/>
            <a:r>
              <a:rPr lang="en-US" sz="2000" b="1"/>
              <a:t>Communication flow</a:t>
            </a:r>
          </a:p>
          <a:p>
            <a:pPr algn="ctr"/>
            <a:endParaRPr lang="en-US" sz="2000" b="1"/>
          </a:p>
          <a:p>
            <a:pPr algn="ctr"/>
            <a:r>
              <a:rPr lang="en-US" sz="2000" b="1"/>
              <a:t>Configure group commit</a:t>
            </a:r>
          </a:p>
          <a:p>
            <a:pPr algn="l"/>
            <a:endParaRPr lang="en-US" sz="2000"/>
          </a:p>
          <a:p>
            <a:pPr algn="l"/>
            <a:endParaRPr lang="en-US" sz="2000"/>
          </a:p>
          <a:p>
            <a:pPr algn="l"/>
            <a:endParaRPr lang="en-US" sz="2000"/>
          </a:p>
        </p:txBody>
      </p:sp>
      <p:sp>
        <p:nvSpPr>
          <p:cNvPr id="13" name="TextBox 12">
            <a:extLst>
              <a:ext uri="{FF2B5EF4-FFF2-40B4-BE49-F238E27FC236}">
                <a16:creationId xmlns:a16="http://schemas.microsoft.com/office/drawing/2014/main" id="{7B0AF65C-1FD0-54DF-9C4A-059944041A37}"/>
              </a:ext>
            </a:extLst>
          </p:cNvPr>
          <p:cNvSpPr txBox="1"/>
          <p:nvPr/>
        </p:nvSpPr>
        <p:spPr>
          <a:xfrm>
            <a:off x="9746981" y="2168480"/>
            <a:ext cx="634404" cy="369332"/>
          </a:xfrm>
          <a:prstGeom prst="rect">
            <a:avLst/>
          </a:prstGeom>
          <a:noFill/>
        </p:spPr>
        <p:txBody>
          <a:bodyPr wrap="none" lIns="0" tIns="0" rIns="0" bIns="0" rtlCol="0">
            <a:spAutoFit/>
          </a:bodyPr>
          <a:lstStyle/>
          <a:p>
            <a:pPr algn="ctr"/>
            <a:r>
              <a:rPr lang="en-US" sz="2400">
                <a:solidFill>
                  <a:schemeClr val="accent2"/>
                </a:solidFill>
                <a:latin typeface="+mj-lt"/>
              </a:rPr>
              <a:t>DAG</a:t>
            </a:r>
          </a:p>
        </p:txBody>
      </p:sp>
      <p:sp>
        <p:nvSpPr>
          <p:cNvPr id="14" name="TextBox 13">
            <a:extLst>
              <a:ext uri="{FF2B5EF4-FFF2-40B4-BE49-F238E27FC236}">
                <a16:creationId xmlns:a16="http://schemas.microsoft.com/office/drawing/2014/main" id="{F8579EA0-3917-2691-991D-E522F19FEED5}"/>
              </a:ext>
            </a:extLst>
          </p:cNvPr>
          <p:cNvSpPr txBox="1"/>
          <p:nvPr/>
        </p:nvSpPr>
        <p:spPr>
          <a:xfrm>
            <a:off x="8453562" y="3170111"/>
            <a:ext cx="3153221" cy="2154436"/>
          </a:xfrm>
          <a:prstGeom prst="rect">
            <a:avLst/>
          </a:prstGeom>
          <a:noFill/>
        </p:spPr>
        <p:txBody>
          <a:bodyPr wrap="square" lIns="0" tIns="0" rIns="0" bIns="0" rtlCol="0">
            <a:spAutoFit/>
          </a:bodyPr>
          <a:lstStyle/>
          <a:p>
            <a:pPr algn="ctr"/>
            <a:r>
              <a:rPr lang="en-US" sz="2000" b="1"/>
              <a:t>Contained AG support</a:t>
            </a:r>
          </a:p>
          <a:p>
            <a:pPr algn="ctr"/>
            <a:endParaRPr lang="en-US" sz="2000" b="1"/>
          </a:p>
          <a:p>
            <a:pPr algn="ctr"/>
            <a:r>
              <a:rPr lang="en-US" sz="2000" b="1"/>
              <a:t>Enhanced sync performance</a:t>
            </a:r>
          </a:p>
          <a:p>
            <a:pPr algn="ctr"/>
            <a:endParaRPr lang="en-US" sz="2000"/>
          </a:p>
          <a:p>
            <a:pPr algn="ctr"/>
            <a:endParaRPr lang="en-US" sz="2000"/>
          </a:p>
          <a:p>
            <a:pPr algn="l"/>
            <a:endParaRPr lang="en-US" sz="2000"/>
          </a:p>
        </p:txBody>
      </p:sp>
    </p:spTree>
    <p:extLst>
      <p:ext uri="{BB962C8B-B14F-4D97-AF65-F5344CB8AC3E}">
        <p14:creationId xmlns:p14="http://schemas.microsoft.com/office/powerpoint/2010/main" val="2093388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animBg="1"/>
      <p:bldP spid="9" grpId="0"/>
      <p:bldP spid="10" grpId="0"/>
      <p:bldP spid="11" grpId="0" animBg="1"/>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4FDBD-F6D0-08B3-7EC5-C9E37AE282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9B6A8-394B-F7B0-CB09-64B23116F022}"/>
              </a:ext>
            </a:extLst>
          </p:cNvPr>
          <p:cNvSpPr>
            <a:spLocks noGrp="1"/>
          </p:cNvSpPr>
          <p:nvPr>
            <p:ph type="title"/>
          </p:nvPr>
        </p:nvSpPr>
        <p:spPr>
          <a:xfrm>
            <a:off x="588263" y="457200"/>
            <a:ext cx="11018520" cy="553998"/>
          </a:xfrm>
        </p:spPr>
        <p:txBody>
          <a:bodyPr/>
          <a:lstStyle/>
          <a:p>
            <a:r>
              <a:rPr lang="en-US"/>
              <a:t>Backups with SQL Server 2025</a:t>
            </a:r>
          </a:p>
        </p:txBody>
      </p:sp>
      <p:sp>
        <p:nvSpPr>
          <p:cNvPr id="4" name="TextBox 3">
            <a:extLst>
              <a:ext uri="{FF2B5EF4-FFF2-40B4-BE49-F238E27FC236}">
                <a16:creationId xmlns:a16="http://schemas.microsoft.com/office/drawing/2014/main" id="{11080401-949B-37F9-239E-A55BF90E1B43}"/>
              </a:ext>
            </a:extLst>
          </p:cNvPr>
          <p:cNvSpPr txBox="1"/>
          <p:nvPr/>
        </p:nvSpPr>
        <p:spPr>
          <a:xfrm>
            <a:off x="588262" y="2171951"/>
            <a:ext cx="10150361" cy="2862322"/>
          </a:xfrm>
          <a:prstGeom prst="rect">
            <a:avLst/>
          </a:prstGeom>
          <a:noFill/>
        </p:spPr>
        <p:txBody>
          <a:bodyPr wrap="square">
            <a:spAutoFit/>
          </a:bodyPr>
          <a:lstStyle/>
          <a:p>
            <a:r>
              <a:rPr lang="en-US" sz="3600">
                <a:solidFill>
                  <a:schemeClr val="accent2"/>
                </a:solidFill>
                <a:latin typeface="+mj-lt"/>
              </a:rPr>
              <a:t>Backups for all types on secondary replicas</a:t>
            </a:r>
          </a:p>
          <a:p>
            <a:endParaRPr lang="en-US" sz="3600">
              <a:solidFill>
                <a:schemeClr val="accent2"/>
              </a:solidFill>
              <a:latin typeface="+mj-lt"/>
            </a:endParaRPr>
          </a:p>
          <a:p>
            <a:r>
              <a:rPr lang="en-US" sz="3600">
                <a:solidFill>
                  <a:schemeClr val="accent2"/>
                </a:solidFill>
                <a:latin typeface="+mj-lt"/>
              </a:rPr>
              <a:t>ZSTD Backup compression</a:t>
            </a:r>
          </a:p>
          <a:p>
            <a:endParaRPr lang="en-US" sz="3600">
              <a:solidFill>
                <a:schemeClr val="accent2"/>
              </a:solidFill>
              <a:latin typeface="+mj-lt"/>
            </a:endParaRPr>
          </a:p>
          <a:p>
            <a:r>
              <a:rPr lang="en-US" sz="3600">
                <a:solidFill>
                  <a:schemeClr val="accent2"/>
                </a:solidFill>
                <a:latin typeface="+mj-lt"/>
              </a:rPr>
              <a:t>Backup to Azure immutable storage</a:t>
            </a:r>
          </a:p>
        </p:txBody>
      </p:sp>
      <p:sp>
        <p:nvSpPr>
          <p:cNvPr id="3" name="TextBox 2">
            <a:extLst>
              <a:ext uri="{FF2B5EF4-FFF2-40B4-BE49-F238E27FC236}">
                <a16:creationId xmlns:a16="http://schemas.microsoft.com/office/drawing/2014/main" id="{4A411F46-C6BB-486D-86CB-C772A1BEACBE}"/>
              </a:ext>
            </a:extLst>
          </p:cNvPr>
          <p:cNvSpPr txBox="1"/>
          <p:nvPr/>
        </p:nvSpPr>
        <p:spPr>
          <a:xfrm>
            <a:off x="6228414" y="3305889"/>
            <a:ext cx="5126403" cy="246221"/>
          </a:xfrm>
          <a:prstGeom prst="rect">
            <a:avLst/>
          </a:prstGeom>
          <a:noFill/>
        </p:spPr>
        <p:txBody>
          <a:bodyPr wrap="none" lIns="0" tIns="0" rIns="0" bIns="0" rtlCol="0">
            <a:spAutoFit/>
          </a:bodyPr>
          <a:lstStyle/>
          <a:p>
            <a:r>
              <a:rPr lang="en-US" sz="1600" b="1"/>
              <a:t>up to 30–50% better compression than MS_EXPRESS*</a:t>
            </a:r>
            <a:endParaRPr lang="en-US" sz="1600"/>
          </a:p>
        </p:txBody>
      </p:sp>
      <p:sp>
        <p:nvSpPr>
          <p:cNvPr id="5" name="TextBox 4">
            <a:extLst>
              <a:ext uri="{FF2B5EF4-FFF2-40B4-BE49-F238E27FC236}">
                <a16:creationId xmlns:a16="http://schemas.microsoft.com/office/drawing/2014/main" id="{4D972BB3-55FC-A554-B6A6-85BCE3A2BC05}"/>
              </a:ext>
            </a:extLst>
          </p:cNvPr>
          <p:cNvSpPr txBox="1"/>
          <p:nvPr/>
        </p:nvSpPr>
        <p:spPr>
          <a:xfrm>
            <a:off x="494675" y="6243403"/>
            <a:ext cx="2343077" cy="246221"/>
          </a:xfrm>
          <a:prstGeom prst="rect">
            <a:avLst/>
          </a:prstGeom>
          <a:noFill/>
        </p:spPr>
        <p:txBody>
          <a:bodyPr wrap="none" lIns="0" tIns="0" rIns="0" bIns="0" rtlCol="0">
            <a:spAutoFit/>
          </a:bodyPr>
          <a:lstStyle/>
          <a:p>
            <a:pPr algn="l"/>
            <a:r>
              <a:rPr lang="en-US" sz="1600" b="1"/>
              <a:t>* Your mileage may vary</a:t>
            </a:r>
          </a:p>
        </p:txBody>
      </p:sp>
    </p:spTree>
    <p:extLst>
      <p:ext uri="{BB962C8B-B14F-4D97-AF65-F5344CB8AC3E}">
        <p14:creationId xmlns:p14="http://schemas.microsoft.com/office/powerpoint/2010/main" val="7395549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a:t>
            </a:r>
          </a:p>
        </p:txBody>
      </p:sp>
      <p:pic>
        <p:nvPicPr>
          <p:cNvPr id="5" name="Picture 4">
            <a:extLst>
              <a:ext uri="{FF2B5EF4-FFF2-40B4-BE49-F238E27FC236}">
                <a16:creationId xmlns:a16="http://schemas.microsoft.com/office/drawing/2014/main" id="{69F59DC3-0885-CA7F-B28E-43B1D6117B44}"/>
              </a:ext>
            </a:extLst>
          </p:cNvPr>
          <p:cNvPicPr>
            <a:picLocks noChangeAspect="1"/>
          </p:cNvPicPr>
          <p:nvPr/>
        </p:nvPicPr>
        <p:blipFill>
          <a:blip r:embed="rId3">
            <a:lum bright="70000" contrast="-70000"/>
          </a:blip>
          <a:stretch>
            <a:fillRect/>
          </a:stretch>
        </p:blipFill>
        <p:spPr>
          <a:xfrm>
            <a:off x="2606300" y="3024315"/>
            <a:ext cx="607033" cy="607033"/>
          </a:xfrm>
          <a:prstGeom prst="rect">
            <a:avLst/>
          </a:prstGeom>
        </p:spPr>
      </p:pic>
    </p:spTree>
    <p:extLst>
      <p:ext uri="{BB962C8B-B14F-4D97-AF65-F5344CB8AC3E}">
        <p14:creationId xmlns:p14="http://schemas.microsoft.com/office/powerpoint/2010/main" val="424663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5D769-3F42-1560-214B-ED9460747F0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31EA724-2E8F-2AD4-C8FB-9CA39475F164}"/>
              </a:ext>
            </a:extLst>
          </p:cNvPr>
          <p:cNvSpPr txBox="1">
            <a:spLocks/>
          </p:cNvSpPr>
          <p:nvPr/>
        </p:nvSpPr>
        <p:spPr>
          <a:xfrm>
            <a:off x="584200" y="1536700"/>
            <a:ext cx="3481388" cy="4732338"/>
          </a:xfrm>
          <a:prstGeom prst="roundRect">
            <a:avLst>
              <a:gd name="adj" fmla="val 4567"/>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a:gradFill>
                <a:gsLst>
                  <a:gs pos="9174">
                    <a:schemeClr val="tx1"/>
                  </a:gs>
                  <a:gs pos="42000">
                    <a:schemeClr val="tx1"/>
                  </a:gs>
                </a:gsLst>
                <a:path path="circle">
                  <a:fillToRect l="100000" t="100000"/>
                </a:path>
              </a:gradFill>
              <a:latin typeface="Segoe UI Variable Display Semibold" pitchFamily="2" charset="0"/>
            </a:endParaRPr>
          </a:p>
        </p:txBody>
      </p:sp>
      <p:sp>
        <p:nvSpPr>
          <p:cNvPr id="10" name="TextBox 9">
            <a:extLst>
              <a:ext uri="{FF2B5EF4-FFF2-40B4-BE49-F238E27FC236}">
                <a16:creationId xmlns:a16="http://schemas.microsoft.com/office/drawing/2014/main" id="{3F0C99E8-606C-94BE-2CB6-24AE7A83B753}"/>
              </a:ext>
            </a:extLst>
          </p:cNvPr>
          <p:cNvSpPr txBox="1">
            <a:spLocks/>
          </p:cNvSpPr>
          <p:nvPr/>
        </p:nvSpPr>
        <p:spPr>
          <a:xfrm>
            <a:off x="4343400" y="1536700"/>
            <a:ext cx="3481388" cy="4732338"/>
          </a:xfrm>
          <a:prstGeom prst="roundRect">
            <a:avLst>
              <a:gd name="adj" fmla="val 4567"/>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a:gradFill>
                <a:gsLst>
                  <a:gs pos="9174">
                    <a:schemeClr val="tx1"/>
                  </a:gs>
                  <a:gs pos="42000">
                    <a:schemeClr val="tx1"/>
                  </a:gs>
                </a:gsLst>
                <a:path path="circle">
                  <a:fillToRect l="100000" t="100000"/>
                </a:path>
              </a:gradFill>
              <a:latin typeface="Segoe UI Variable Display Semibold" pitchFamily="2" charset="0"/>
            </a:endParaRPr>
          </a:p>
        </p:txBody>
      </p:sp>
      <p:sp>
        <p:nvSpPr>
          <p:cNvPr id="11" name="TextBox 10">
            <a:extLst>
              <a:ext uri="{FF2B5EF4-FFF2-40B4-BE49-F238E27FC236}">
                <a16:creationId xmlns:a16="http://schemas.microsoft.com/office/drawing/2014/main" id="{D737EB56-D784-29FC-5C97-CF45CE08ED8F}"/>
              </a:ext>
            </a:extLst>
          </p:cNvPr>
          <p:cNvSpPr txBox="1">
            <a:spLocks/>
          </p:cNvSpPr>
          <p:nvPr/>
        </p:nvSpPr>
        <p:spPr>
          <a:xfrm>
            <a:off x="8153400" y="1536700"/>
            <a:ext cx="3481388" cy="4732338"/>
          </a:xfrm>
          <a:prstGeom prst="roundRect">
            <a:avLst>
              <a:gd name="adj" fmla="val 4567"/>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a:gradFill>
                <a:gsLst>
                  <a:gs pos="9174">
                    <a:schemeClr val="tx1"/>
                  </a:gs>
                  <a:gs pos="42000">
                    <a:schemeClr val="tx1"/>
                  </a:gs>
                </a:gsLst>
                <a:path path="circle">
                  <a:fillToRect l="100000" t="100000"/>
                </a:path>
              </a:gradFill>
              <a:latin typeface="Segoe UI Variable Display Semibold" pitchFamily="2" charset="0"/>
            </a:endParaRPr>
          </a:p>
        </p:txBody>
      </p:sp>
      <p:sp>
        <p:nvSpPr>
          <p:cNvPr id="2" name="Title 1">
            <a:extLst>
              <a:ext uri="{FF2B5EF4-FFF2-40B4-BE49-F238E27FC236}">
                <a16:creationId xmlns:a16="http://schemas.microsoft.com/office/drawing/2014/main" id="{1A9D4557-F32C-E055-8A0E-5DE657AB5B8B}"/>
              </a:ext>
            </a:extLst>
          </p:cNvPr>
          <p:cNvSpPr>
            <a:spLocks noGrp="1"/>
          </p:cNvSpPr>
          <p:nvPr>
            <p:ph type="title"/>
          </p:nvPr>
        </p:nvSpPr>
        <p:spPr/>
        <p:txBody>
          <a:bodyPr/>
          <a:lstStyle/>
          <a:p>
            <a:r>
              <a:rPr lang="en-US"/>
              <a:t>Enhancing the industry proven engine</a:t>
            </a:r>
          </a:p>
        </p:txBody>
      </p:sp>
      <p:sp>
        <p:nvSpPr>
          <p:cNvPr id="3" name="Content Placeholder 2">
            <a:extLst>
              <a:ext uri="{FF2B5EF4-FFF2-40B4-BE49-F238E27FC236}">
                <a16:creationId xmlns:a16="http://schemas.microsoft.com/office/drawing/2014/main" id="{F6C1B542-3811-2B09-763A-3825F9F16B36}"/>
              </a:ext>
            </a:extLst>
          </p:cNvPr>
          <p:cNvSpPr>
            <a:spLocks noGrp="1"/>
          </p:cNvSpPr>
          <p:nvPr>
            <p:ph sz="quarter" idx="4294967295"/>
          </p:nvPr>
        </p:nvSpPr>
        <p:spPr>
          <a:xfrm>
            <a:off x="815289" y="2283365"/>
            <a:ext cx="3070911" cy="2708434"/>
          </a:xfrm>
        </p:spPr>
        <p:txBody>
          <a:bodyPr/>
          <a:lstStyle/>
          <a:p>
            <a:pPr marL="0" indent="0">
              <a:buNone/>
            </a:pPr>
            <a:r>
              <a:rPr lang="en-US" sz="2000">
                <a:latin typeface="+mj-lt"/>
              </a:rPr>
              <a:t>Security</a:t>
            </a:r>
            <a:endParaRPr lang="en-US" sz="1600"/>
          </a:p>
          <a:p>
            <a:pPr marL="165100" indent="-165100">
              <a:buFont typeface="Arial" panose="020B0604020202020204" pitchFamily="34" charset="0"/>
              <a:buChar char="•"/>
            </a:pPr>
            <a:r>
              <a:rPr lang="en-US" sz="1200"/>
              <a:t>Security cache improvements</a:t>
            </a:r>
          </a:p>
          <a:p>
            <a:pPr marL="165100" indent="-165100">
              <a:buFont typeface="Arial" panose="020B0604020202020204" pitchFamily="34" charset="0"/>
              <a:buChar char="•"/>
            </a:pPr>
            <a:r>
              <a:rPr lang="en-US" sz="1200"/>
              <a:t>OAEP support for encryption</a:t>
            </a:r>
          </a:p>
          <a:p>
            <a:pPr marL="165100" indent="-165100">
              <a:buFont typeface="Arial" panose="020B0604020202020204" pitchFamily="34" charset="0"/>
              <a:buChar char="•"/>
            </a:pPr>
            <a:r>
              <a:rPr lang="en-US" sz="1200"/>
              <a:t>PBKDF password hashing</a:t>
            </a:r>
          </a:p>
          <a:p>
            <a:pPr marL="165100" indent="-165100">
              <a:buFont typeface="Arial" panose="020B0604020202020204" pitchFamily="34" charset="0"/>
              <a:buChar char="•"/>
            </a:pPr>
            <a:r>
              <a:rPr lang="en-US" sz="1200"/>
              <a:t>Authentication using system-assigned managed identity</a:t>
            </a:r>
          </a:p>
          <a:p>
            <a:pPr marL="165100" indent="-165100">
              <a:buFont typeface="Arial" panose="020B0604020202020204" pitchFamily="34" charset="0"/>
              <a:buChar char="•"/>
            </a:pPr>
            <a:r>
              <a:rPr lang="en-US" sz="1200"/>
              <a:t>Backup to URL with managed identity</a:t>
            </a:r>
          </a:p>
          <a:p>
            <a:pPr marL="165100" indent="-165100">
              <a:buFont typeface="Arial" panose="020B0604020202020204" pitchFamily="34" charset="0"/>
              <a:buChar char="•"/>
            </a:pPr>
            <a:r>
              <a:rPr lang="en-US" sz="1200"/>
              <a:t>Managed identity support for EKM</a:t>
            </a:r>
          </a:p>
          <a:p>
            <a:pPr marL="165100" indent="-165100">
              <a:buFont typeface="Arial" panose="020B0604020202020204" pitchFamily="34" charset="0"/>
              <a:buChar char="•"/>
            </a:pPr>
            <a:r>
              <a:rPr lang="en-US" sz="1200"/>
              <a:t>Managed identity for AI models</a:t>
            </a:r>
          </a:p>
          <a:p>
            <a:pPr marL="165100" indent="-165100">
              <a:buFont typeface="Arial" panose="020B0604020202020204" pitchFamily="34" charset="0"/>
              <a:buChar char="•"/>
            </a:pPr>
            <a:r>
              <a:rPr lang="en-US" sz="1200"/>
              <a:t>Entra logins with nonunique display names</a:t>
            </a:r>
          </a:p>
          <a:p>
            <a:pPr marL="165100" indent="-165100">
              <a:buFont typeface="Arial" panose="020B0604020202020204" pitchFamily="34" charset="0"/>
              <a:buChar char="•"/>
            </a:pPr>
            <a:r>
              <a:rPr lang="en-US" sz="1200"/>
              <a:t>Custom password policy on Linux</a:t>
            </a:r>
          </a:p>
          <a:p>
            <a:pPr marL="165100" indent="-165100">
              <a:buFont typeface="Arial" panose="020B0604020202020204" pitchFamily="34" charset="0"/>
              <a:buChar char="•"/>
            </a:pPr>
            <a:r>
              <a:rPr lang="en-US" sz="1200"/>
              <a:t>TDS 8.0/TLS 1.3 support for tools</a:t>
            </a:r>
          </a:p>
        </p:txBody>
      </p:sp>
      <p:sp>
        <p:nvSpPr>
          <p:cNvPr id="4" name="Content Placeholder 2">
            <a:extLst>
              <a:ext uri="{FF2B5EF4-FFF2-40B4-BE49-F238E27FC236}">
                <a16:creationId xmlns:a16="http://schemas.microsoft.com/office/drawing/2014/main" id="{BF44D25C-AF00-118A-DB5A-40E4C703B476}"/>
              </a:ext>
            </a:extLst>
          </p:cNvPr>
          <p:cNvSpPr txBox="1">
            <a:spLocks/>
          </p:cNvSpPr>
          <p:nvPr/>
        </p:nvSpPr>
        <p:spPr>
          <a:xfrm>
            <a:off x="4559300" y="2283365"/>
            <a:ext cx="3111500" cy="363176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j-lt"/>
              </a:rPr>
              <a:t>Performance</a:t>
            </a:r>
          </a:p>
          <a:p>
            <a:pPr marL="165100" indent="-165100">
              <a:buFont typeface="Arial" panose="020B0604020202020204" pitchFamily="34" charset="0"/>
              <a:buChar char="•"/>
            </a:pPr>
            <a:r>
              <a:rPr lang="en-US" sz="1200" dirty="0"/>
              <a:t>Optimized Locking</a:t>
            </a:r>
          </a:p>
          <a:p>
            <a:pPr marL="165100" indent="-165100">
              <a:buFont typeface="Arial" panose="020B0604020202020204" pitchFamily="34" charset="0"/>
              <a:buChar char="•"/>
            </a:pPr>
            <a:r>
              <a:rPr lang="en-US" sz="1200" dirty="0" err="1"/>
              <a:t>Tempdb</a:t>
            </a:r>
            <a:r>
              <a:rPr lang="en-US" sz="1200" dirty="0"/>
              <a:t> space resource governance</a:t>
            </a:r>
          </a:p>
          <a:p>
            <a:pPr marL="165100" indent="-165100">
              <a:buFont typeface="Arial" panose="020B0604020202020204" pitchFamily="34" charset="0"/>
              <a:buChar char="•"/>
            </a:pPr>
            <a:r>
              <a:rPr lang="en-US" sz="1200" dirty="0"/>
              <a:t>ADR in </a:t>
            </a:r>
            <a:r>
              <a:rPr lang="en-US" sz="1200" dirty="0" err="1"/>
              <a:t>tempdb</a:t>
            </a:r>
            <a:endParaRPr lang="en-US" sz="1200" dirty="0"/>
          </a:p>
          <a:p>
            <a:pPr marL="165100" indent="-165100">
              <a:buFont typeface="Arial" panose="020B0604020202020204" pitchFamily="34" charset="0"/>
              <a:buChar char="•"/>
            </a:pPr>
            <a:r>
              <a:rPr lang="en-US" sz="1200" dirty="0"/>
              <a:t>Persisted stats for readable secondaries</a:t>
            </a:r>
          </a:p>
          <a:p>
            <a:pPr marL="165100" indent="-165100">
              <a:buFont typeface="Arial" panose="020B0604020202020204" pitchFamily="34" charset="0"/>
              <a:buChar char="•"/>
            </a:pPr>
            <a:r>
              <a:rPr lang="en-US" sz="1200" dirty="0"/>
              <a:t>Change tracking cleanup</a:t>
            </a:r>
          </a:p>
          <a:p>
            <a:pPr marL="165100" indent="-165100">
              <a:buFont typeface="Arial" panose="020B0604020202020204" pitchFamily="34" charset="0"/>
              <a:buChar char="•"/>
            </a:pPr>
            <a:r>
              <a:rPr lang="en-US" sz="1200" dirty="0" err="1"/>
              <a:t>Columnstore</a:t>
            </a:r>
            <a:r>
              <a:rPr lang="en-US" sz="1200" dirty="0"/>
              <a:t> index maintenance</a:t>
            </a:r>
          </a:p>
          <a:p>
            <a:pPr marL="165100" indent="-165100">
              <a:buFont typeface="Arial" panose="020B0604020202020204" pitchFamily="34" charset="0"/>
              <a:buChar char="•"/>
            </a:pPr>
            <a:r>
              <a:rPr lang="en-US" sz="1200" dirty="0"/>
              <a:t>CE feedback for expressions</a:t>
            </a:r>
          </a:p>
          <a:p>
            <a:pPr marL="165100" indent="-165100">
              <a:buFont typeface="Arial" panose="020B0604020202020204" pitchFamily="34" charset="0"/>
              <a:buChar char="•"/>
            </a:pPr>
            <a:r>
              <a:rPr lang="en-US" sz="1200" dirty="0"/>
              <a:t>Optional parameter plans optimization</a:t>
            </a:r>
          </a:p>
          <a:p>
            <a:pPr marL="165100" indent="-165100">
              <a:buFont typeface="Arial" panose="020B0604020202020204" pitchFamily="34" charset="0"/>
              <a:buChar char="•"/>
            </a:pPr>
            <a:r>
              <a:rPr lang="en-US" sz="1200" dirty="0"/>
              <a:t>DOP feedback on by default</a:t>
            </a:r>
          </a:p>
          <a:p>
            <a:pPr marL="165100" indent="-165100">
              <a:buFont typeface="Arial" panose="020B0604020202020204" pitchFamily="34" charset="0"/>
              <a:buChar char="•"/>
            </a:pPr>
            <a:r>
              <a:rPr lang="en-US" sz="1200" dirty="0"/>
              <a:t>Query store for readable secondaries</a:t>
            </a:r>
          </a:p>
          <a:p>
            <a:pPr marL="165100" indent="-165100">
              <a:buFont typeface="Arial" panose="020B0604020202020204" pitchFamily="34" charset="0"/>
              <a:buChar char="•"/>
            </a:pPr>
            <a:r>
              <a:rPr lang="en-US" sz="1200" dirty="0"/>
              <a:t>ABORT_QUERY_EXECUTION query hint</a:t>
            </a:r>
          </a:p>
          <a:p>
            <a:pPr marL="165100" indent="-165100">
              <a:buFont typeface="Arial" panose="020B0604020202020204" pitchFamily="34" charset="0"/>
              <a:buChar char="•"/>
            </a:pPr>
            <a:r>
              <a:rPr lang="en-US" sz="1200" dirty="0"/>
              <a:t>Optimized </a:t>
            </a:r>
            <a:r>
              <a:rPr lang="en-US" sz="1200" dirty="0" err="1"/>
              <a:t>sp_executesql</a:t>
            </a:r>
            <a:endParaRPr lang="en-US" sz="1200" dirty="0"/>
          </a:p>
          <a:p>
            <a:pPr marL="165100" indent="-165100">
              <a:buFont typeface="Arial" panose="020B0604020202020204" pitchFamily="34" charset="0"/>
              <a:buChar char="•"/>
            </a:pPr>
            <a:r>
              <a:rPr lang="en-US" sz="1200" dirty="0"/>
              <a:t>Batch mode optimizations</a:t>
            </a:r>
          </a:p>
          <a:p>
            <a:pPr marL="165100" indent="-165100">
              <a:buFont typeface="Arial" panose="020B0604020202020204" pitchFamily="34" charset="0"/>
              <a:buChar char="•"/>
            </a:pPr>
            <a:r>
              <a:rPr lang="en-US" sz="1200" dirty="0"/>
              <a:t>Remove In-Memory OLTP from a database</a:t>
            </a:r>
          </a:p>
          <a:p>
            <a:pPr marL="165100" indent="-165100">
              <a:buFont typeface="Arial" panose="020B0604020202020204" pitchFamily="34" charset="0"/>
              <a:buChar char="•"/>
            </a:pPr>
            <a:r>
              <a:rPr lang="en-US" sz="1200" dirty="0" err="1"/>
              <a:t>tmpfs</a:t>
            </a:r>
            <a:r>
              <a:rPr lang="en-US" sz="1200" dirty="0"/>
              <a:t> support for </a:t>
            </a:r>
            <a:r>
              <a:rPr lang="en-US" sz="1200" dirty="0" err="1"/>
              <a:t>tempdb</a:t>
            </a:r>
            <a:r>
              <a:rPr lang="en-US" sz="1200" dirty="0"/>
              <a:t> in Linux</a:t>
            </a:r>
          </a:p>
        </p:txBody>
      </p:sp>
      <p:sp>
        <p:nvSpPr>
          <p:cNvPr id="5" name="Content Placeholder 2">
            <a:extLst>
              <a:ext uri="{FF2B5EF4-FFF2-40B4-BE49-F238E27FC236}">
                <a16:creationId xmlns:a16="http://schemas.microsoft.com/office/drawing/2014/main" id="{9ED4E81A-8B24-7FF6-78C7-5B3A539DFEDD}"/>
              </a:ext>
            </a:extLst>
          </p:cNvPr>
          <p:cNvSpPr txBox="1">
            <a:spLocks/>
          </p:cNvSpPr>
          <p:nvPr/>
        </p:nvSpPr>
        <p:spPr>
          <a:xfrm>
            <a:off x="8379078" y="2283365"/>
            <a:ext cx="3063622" cy="318856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latin typeface="+mj-lt"/>
              </a:rPr>
              <a:t>HADR</a:t>
            </a:r>
          </a:p>
          <a:p>
            <a:pPr marL="165100" indent="-165100">
              <a:buFont typeface="Arial" panose="020B0604020202020204" pitchFamily="34" charset="0"/>
              <a:buChar char="•"/>
            </a:pPr>
            <a:r>
              <a:rPr lang="en-US" sz="1200"/>
              <a:t>Fast failover for persistent AG Health</a:t>
            </a:r>
          </a:p>
          <a:p>
            <a:pPr marL="165100" indent="-165100">
              <a:buFont typeface="Arial" panose="020B0604020202020204" pitchFamily="34" charset="0"/>
              <a:buChar char="•"/>
            </a:pPr>
            <a:r>
              <a:rPr lang="en-US" sz="1200"/>
              <a:t>Async page request dispatching</a:t>
            </a:r>
          </a:p>
          <a:p>
            <a:pPr marL="165100" indent="-165100">
              <a:buFont typeface="Arial" panose="020B0604020202020204" pitchFamily="34" charset="0"/>
              <a:buChar char="•"/>
            </a:pPr>
            <a:r>
              <a:rPr lang="en-US" sz="1200"/>
              <a:t>Improved health diagnostics</a:t>
            </a:r>
          </a:p>
          <a:p>
            <a:pPr marL="165100" indent="-165100">
              <a:buFont typeface="Arial" panose="020B0604020202020204" pitchFamily="34" charset="0"/>
              <a:buChar char="•"/>
            </a:pPr>
            <a:r>
              <a:rPr lang="en-US" sz="1200"/>
              <a:t>Communication control flow tuning</a:t>
            </a:r>
          </a:p>
          <a:p>
            <a:pPr marL="165100" indent="-165100">
              <a:buFont typeface="Arial" panose="020B0604020202020204" pitchFamily="34" charset="0"/>
              <a:buChar char="•"/>
            </a:pPr>
            <a:r>
              <a:rPr lang="en-US" sz="1200"/>
              <a:t>Switching to resolving state</a:t>
            </a:r>
          </a:p>
          <a:p>
            <a:pPr marL="165100" indent="-165100">
              <a:buFont typeface="Arial" panose="020B0604020202020204" pitchFamily="34" charset="0"/>
              <a:buChar char="•"/>
            </a:pPr>
            <a:r>
              <a:rPr lang="en-US" sz="1200"/>
              <a:t>Remove listener IP address</a:t>
            </a:r>
          </a:p>
          <a:p>
            <a:pPr marL="165100" indent="-165100">
              <a:buFont typeface="Arial" panose="020B0604020202020204" pitchFamily="34" charset="0"/>
              <a:buChar char="•"/>
            </a:pPr>
            <a:r>
              <a:rPr lang="en-US" sz="1200"/>
              <a:t>NONE for routing</a:t>
            </a:r>
          </a:p>
          <a:p>
            <a:pPr marL="165100" indent="-165100">
              <a:buFont typeface="Arial" panose="020B0604020202020204" pitchFamily="34" charset="0"/>
              <a:buChar char="•"/>
            </a:pPr>
            <a:r>
              <a:rPr lang="en-US" sz="1200"/>
              <a:t>AG group commit waiting tuning</a:t>
            </a:r>
          </a:p>
          <a:p>
            <a:pPr marL="165100" indent="-165100">
              <a:buFont typeface="Arial" panose="020B0604020202020204" pitchFamily="34" charset="0"/>
              <a:buChar char="•"/>
            </a:pPr>
            <a:r>
              <a:rPr lang="en-US" sz="1200"/>
              <a:t>Contained AG support for DAG</a:t>
            </a:r>
          </a:p>
          <a:p>
            <a:pPr marL="165100" indent="-165100">
              <a:buFont typeface="Arial" panose="020B0604020202020204" pitchFamily="34" charset="0"/>
              <a:buChar char="•"/>
            </a:pPr>
            <a:r>
              <a:rPr lang="en-US" sz="1200"/>
              <a:t>DAG sync improvements</a:t>
            </a:r>
          </a:p>
          <a:p>
            <a:pPr marL="165100" indent="-165100">
              <a:buFont typeface="Arial" panose="020B0604020202020204" pitchFamily="34" charset="0"/>
              <a:buChar char="•"/>
            </a:pPr>
            <a:r>
              <a:rPr lang="en-US" sz="1200"/>
              <a:t>Backups on secondary replicas</a:t>
            </a:r>
          </a:p>
          <a:p>
            <a:pPr marL="165100" indent="-165100">
              <a:buFont typeface="Arial" panose="020B0604020202020204" pitchFamily="34" charset="0"/>
              <a:buChar char="•"/>
            </a:pPr>
            <a:r>
              <a:rPr lang="en-US" sz="1200"/>
              <a:t>ZSTD Backup compression</a:t>
            </a:r>
          </a:p>
          <a:p>
            <a:pPr marL="165100" indent="-165100">
              <a:buFont typeface="Arial" panose="020B0604020202020204" pitchFamily="34" charset="0"/>
              <a:buChar char="•"/>
            </a:pPr>
            <a:r>
              <a:rPr lang="en-US" sz="1200"/>
              <a:t>Backup to Azure immutable storage</a:t>
            </a:r>
          </a:p>
        </p:txBody>
      </p:sp>
      <p:sp>
        <p:nvSpPr>
          <p:cNvPr id="14" name="Graphic 12">
            <a:extLst>
              <a:ext uri="{FF2B5EF4-FFF2-40B4-BE49-F238E27FC236}">
                <a16:creationId xmlns:a16="http://schemas.microsoft.com/office/drawing/2014/main" id="{EF62AD88-88F5-C413-3A5E-BD82C76AFFDC}"/>
              </a:ext>
            </a:extLst>
          </p:cNvPr>
          <p:cNvSpPr/>
          <p:nvPr/>
        </p:nvSpPr>
        <p:spPr>
          <a:xfrm>
            <a:off x="811212" y="1776412"/>
            <a:ext cx="328083" cy="328083"/>
          </a:xfrm>
          <a:custGeom>
            <a:avLst/>
            <a:gdLst>
              <a:gd name="connsiteX0" fmla="*/ 0 w 328083"/>
              <a:gd name="connsiteY0" fmla="*/ 51263 h 328083"/>
              <a:gd name="connsiteX1" fmla="*/ 51263 w 328083"/>
              <a:gd name="connsiteY1" fmla="*/ 0 h 328083"/>
              <a:gd name="connsiteX2" fmla="*/ 244012 w 328083"/>
              <a:gd name="connsiteY2" fmla="*/ 0 h 328083"/>
              <a:gd name="connsiteX3" fmla="*/ 295275 w 328083"/>
              <a:gd name="connsiteY3" fmla="*/ 51263 h 328083"/>
              <a:gd name="connsiteX4" fmla="*/ 295275 w 328083"/>
              <a:gd name="connsiteY4" fmla="*/ 65617 h 328083"/>
              <a:gd name="connsiteX5" fmla="*/ 0 w 328083"/>
              <a:gd name="connsiteY5" fmla="*/ 65617 h 328083"/>
              <a:gd name="connsiteX6" fmla="*/ 0 w 328083"/>
              <a:gd name="connsiteY6" fmla="*/ 51263 h 328083"/>
              <a:gd name="connsiteX7" fmla="*/ 0 w 328083"/>
              <a:gd name="connsiteY7" fmla="*/ 86122 h 328083"/>
              <a:gd name="connsiteX8" fmla="*/ 0 w 328083"/>
              <a:gd name="connsiteY8" fmla="*/ 244012 h 328083"/>
              <a:gd name="connsiteX9" fmla="*/ 51263 w 328083"/>
              <a:gd name="connsiteY9" fmla="*/ 295275 h 328083"/>
              <a:gd name="connsiteX10" fmla="*/ 164042 w 328083"/>
              <a:gd name="connsiteY10" fmla="*/ 295275 h 328083"/>
              <a:gd name="connsiteX11" fmla="*/ 164042 w 328083"/>
              <a:gd name="connsiteY11" fmla="*/ 221456 h 328083"/>
              <a:gd name="connsiteX12" fmla="*/ 197332 w 328083"/>
              <a:gd name="connsiteY12" fmla="*/ 181171 h 328083"/>
              <a:gd name="connsiteX13" fmla="*/ 254265 w 328083"/>
              <a:gd name="connsiteY13" fmla="*/ 131233 h 328083"/>
              <a:gd name="connsiteX14" fmla="*/ 295275 w 328083"/>
              <a:gd name="connsiteY14" fmla="*/ 148466 h 328083"/>
              <a:gd name="connsiteX15" fmla="*/ 295275 w 328083"/>
              <a:gd name="connsiteY15" fmla="*/ 86122 h 328083"/>
              <a:gd name="connsiteX16" fmla="*/ 0 w 328083"/>
              <a:gd name="connsiteY16" fmla="*/ 86122 h 328083"/>
              <a:gd name="connsiteX17" fmla="*/ 213254 w 328083"/>
              <a:gd name="connsiteY17" fmla="*/ 196850 h 328083"/>
              <a:gd name="connsiteX18" fmla="*/ 205052 w 328083"/>
              <a:gd name="connsiteY18" fmla="*/ 196850 h 328083"/>
              <a:gd name="connsiteX19" fmla="*/ 180446 w 328083"/>
              <a:gd name="connsiteY19" fmla="*/ 221456 h 328083"/>
              <a:gd name="connsiteX20" fmla="*/ 180446 w 328083"/>
              <a:gd name="connsiteY20" fmla="*/ 303477 h 328083"/>
              <a:gd name="connsiteX21" fmla="*/ 205052 w 328083"/>
              <a:gd name="connsiteY21" fmla="*/ 328083 h 328083"/>
              <a:gd name="connsiteX22" fmla="*/ 303477 w 328083"/>
              <a:gd name="connsiteY22" fmla="*/ 328083 h 328083"/>
              <a:gd name="connsiteX23" fmla="*/ 328083 w 328083"/>
              <a:gd name="connsiteY23" fmla="*/ 303477 h 328083"/>
              <a:gd name="connsiteX24" fmla="*/ 328083 w 328083"/>
              <a:gd name="connsiteY24" fmla="*/ 221456 h 328083"/>
              <a:gd name="connsiteX25" fmla="*/ 303477 w 328083"/>
              <a:gd name="connsiteY25" fmla="*/ 196850 h 328083"/>
              <a:gd name="connsiteX26" fmla="*/ 295275 w 328083"/>
              <a:gd name="connsiteY26" fmla="*/ 196850 h 328083"/>
              <a:gd name="connsiteX27" fmla="*/ 295275 w 328083"/>
              <a:gd name="connsiteY27" fmla="*/ 188648 h 328083"/>
              <a:gd name="connsiteX28" fmla="*/ 254265 w 328083"/>
              <a:gd name="connsiteY28" fmla="*/ 147638 h 328083"/>
              <a:gd name="connsiteX29" fmla="*/ 213254 w 328083"/>
              <a:gd name="connsiteY29" fmla="*/ 188648 h 328083"/>
              <a:gd name="connsiteX30" fmla="*/ 213254 w 328083"/>
              <a:gd name="connsiteY30" fmla="*/ 196850 h 328083"/>
              <a:gd name="connsiteX31" fmla="*/ 233759 w 328083"/>
              <a:gd name="connsiteY31" fmla="*/ 188648 h 328083"/>
              <a:gd name="connsiteX32" fmla="*/ 254265 w 328083"/>
              <a:gd name="connsiteY32" fmla="*/ 168143 h 328083"/>
              <a:gd name="connsiteX33" fmla="*/ 274770 w 328083"/>
              <a:gd name="connsiteY33" fmla="*/ 188648 h 328083"/>
              <a:gd name="connsiteX34" fmla="*/ 274770 w 328083"/>
              <a:gd name="connsiteY34" fmla="*/ 196850 h 328083"/>
              <a:gd name="connsiteX35" fmla="*/ 233759 w 328083"/>
              <a:gd name="connsiteY35" fmla="*/ 196850 h 328083"/>
              <a:gd name="connsiteX36" fmla="*/ 233759 w 328083"/>
              <a:gd name="connsiteY36" fmla="*/ 188648 h 328083"/>
              <a:gd name="connsiteX37" fmla="*/ 278871 w 328083"/>
              <a:gd name="connsiteY37" fmla="*/ 262467 h 328083"/>
              <a:gd name="connsiteX38" fmla="*/ 254265 w 328083"/>
              <a:gd name="connsiteY38" fmla="*/ 287073 h 328083"/>
              <a:gd name="connsiteX39" fmla="*/ 229658 w 328083"/>
              <a:gd name="connsiteY39" fmla="*/ 262467 h 328083"/>
              <a:gd name="connsiteX40" fmla="*/ 254265 w 328083"/>
              <a:gd name="connsiteY40" fmla="*/ 237860 h 328083"/>
              <a:gd name="connsiteX41" fmla="*/ 278871 w 328083"/>
              <a:gd name="connsiteY41" fmla="*/ 262467 h 32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8083" h="328083">
                <a:moveTo>
                  <a:pt x="0" y="51263"/>
                </a:moveTo>
                <a:cubicBezTo>
                  <a:pt x="0" y="22951"/>
                  <a:pt x="22951" y="0"/>
                  <a:pt x="51263" y="0"/>
                </a:cubicBezTo>
                <a:lnTo>
                  <a:pt x="244012" y="0"/>
                </a:lnTo>
                <a:cubicBezTo>
                  <a:pt x="272324" y="0"/>
                  <a:pt x="295275" y="22951"/>
                  <a:pt x="295275" y="51263"/>
                </a:cubicBezTo>
                <a:lnTo>
                  <a:pt x="295275" y="65617"/>
                </a:lnTo>
                <a:lnTo>
                  <a:pt x="0" y="65617"/>
                </a:lnTo>
                <a:lnTo>
                  <a:pt x="0" y="51263"/>
                </a:lnTo>
                <a:close/>
                <a:moveTo>
                  <a:pt x="0" y="86122"/>
                </a:moveTo>
                <a:lnTo>
                  <a:pt x="0" y="244012"/>
                </a:lnTo>
                <a:cubicBezTo>
                  <a:pt x="0" y="272324"/>
                  <a:pt x="22951" y="295275"/>
                  <a:pt x="51263" y="295275"/>
                </a:cubicBezTo>
                <a:lnTo>
                  <a:pt x="164042" y="295275"/>
                </a:lnTo>
                <a:lnTo>
                  <a:pt x="164042" y="221456"/>
                </a:lnTo>
                <a:cubicBezTo>
                  <a:pt x="164042" y="201446"/>
                  <a:pt x="178373" y="184782"/>
                  <a:pt x="197332" y="181171"/>
                </a:cubicBezTo>
                <a:cubicBezTo>
                  <a:pt x="200997" y="152994"/>
                  <a:pt x="225089" y="131233"/>
                  <a:pt x="254265" y="131233"/>
                </a:cubicBezTo>
                <a:cubicBezTo>
                  <a:pt x="270330" y="131233"/>
                  <a:pt x="284854" y="137832"/>
                  <a:pt x="295275" y="148466"/>
                </a:cubicBezTo>
                <a:lnTo>
                  <a:pt x="295275" y="86122"/>
                </a:lnTo>
                <a:lnTo>
                  <a:pt x="0" y="86122"/>
                </a:lnTo>
                <a:close/>
                <a:moveTo>
                  <a:pt x="213254" y="196850"/>
                </a:moveTo>
                <a:lnTo>
                  <a:pt x="205052" y="196850"/>
                </a:lnTo>
                <a:cubicBezTo>
                  <a:pt x="191462" y="196850"/>
                  <a:pt x="180446" y="207866"/>
                  <a:pt x="180446" y="221456"/>
                </a:cubicBezTo>
                <a:lnTo>
                  <a:pt x="180446" y="303477"/>
                </a:lnTo>
                <a:cubicBezTo>
                  <a:pt x="180446" y="317067"/>
                  <a:pt x="191462" y="328083"/>
                  <a:pt x="205052" y="328083"/>
                </a:cubicBezTo>
                <a:lnTo>
                  <a:pt x="303477" y="328083"/>
                </a:lnTo>
                <a:cubicBezTo>
                  <a:pt x="317067" y="328083"/>
                  <a:pt x="328083" y="317067"/>
                  <a:pt x="328083" y="303477"/>
                </a:cubicBezTo>
                <a:lnTo>
                  <a:pt x="328083" y="221456"/>
                </a:lnTo>
                <a:cubicBezTo>
                  <a:pt x="328083" y="207866"/>
                  <a:pt x="317067" y="196850"/>
                  <a:pt x="303477" y="196850"/>
                </a:cubicBezTo>
                <a:lnTo>
                  <a:pt x="295275" y="196850"/>
                </a:lnTo>
                <a:lnTo>
                  <a:pt x="295275" y="188648"/>
                </a:lnTo>
                <a:cubicBezTo>
                  <a:pt x="295275" y="165999"/>
                  <a:pt x="276914" y="147638"/>
                  <a:pt x="254265" y="147638"/>
                </a:cubicBezTo>
                <a:cubicBezTo>
                  <a:pt x="231615" y="147638"/>
                  <a:pt x="213254" y="165999"/>
                  <a:pt x="213254" y="188648"/>
                </a:cubicBezTo>
                <a:lnTo>
                  <a:pt x="213254" y="196850"/>
                </a:lnTo>
                <a:close/>
                <a:moveTo>
                  <a:pt x="233759" y="188648"/>
                </a:moveTo>
                <a:cubicBezTo>
                  <a:pt x="233759" y="177323"/>
                  <a:pt x="242940" y="168143"/>
                  <a:pt x="254265" y="168143"/>
                </a:cubicBezTo>
                <a:cubicBezTo>
                  <a:pt x="265589" y="168143"/>
                  <a:pt x="274770" y="177323"/>
                  <a:pt x="274770" y="188648"/>
                </a:cubicBezTo>
                <a:lnTo>
                  <a:pt x="274770" y="196850"/>
                </a:lnTo>
                <a:lnTo>
                  <a:pt x="233759" y="196850"/>
                </a:lnTo>
                <a:lnTo>
                  <a:pt x="233759" y="188648"/>
                </a:lnTo>
                <a:close/>
                <a:moveTo>
                  <a:pt x="278871" y="262467"/>
                </a:moveTo>
                <a:cubicBezTo>
                  <a:pt x="278871" y="276057"/>
                  <a:pt x="267855" y="287073"/>
                  <a:pt x="254265" y="287073"/>
                </a:cubicBezTo>
                <a:cubicBezTo>
                  <a:pt x="240675" y="287073"/>
                  <a:pt x="229658" y="276057"/>
                  <a:pt x="229658" y="262467"/>
                </a:cubicBezTo>
                <a:cubicBezTo>
                  <a:pt x="229658" y="248877"/>
                  <a:pt x="240675" y="237860"/>
                  <a:pt x="254265" y="237860"/>
                </a:cubicBezTo>
                <a:cubicBezTo>
                  <a:pt x="267855" y="237860"/>
                  <a:pt x="278871" y="248877"/>
                  <a:pt x="278871" y="262467"/>
                </a:cubicBezTo>
                <a:close/>
              </a:path>
            </a:pathLst>
          </a:custGeom>
          <a:solidFill>
            <a:srgbClr val="242424"/>
          </a:solidFill>
          <a:ln w="8136"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C246E6EB-50CA-AA39-72F8-CD457525322C}"/>
              </a:ext>
            </a:extLst>
          </p:cNvPr>
          <p:cNvSpPr/>
          <p:nvPr/>
        </p:nvSpPr>
        <p:spPr>
          <a:xfrm>
            <a:off x="4580466" y="1786466"/>
            <a:ext cx="338666" cy="287867"/>
          </a:xfrm>
          <a:custGeom>
            <a:avLst/>
            <a:gdLst>
              <a:gd name="connsiteX0" fmla="*/ 152400 w 338666"/>
              <a:gd name="connsiteY0" fmla="*/ 26386 h 287867"/>
              <a:gd name="connsiteX1" fmla="*/ 152400 w 338666"/>
              <a:gd name="connsiteY1" fmla="*/ 50800 h 287867"/>
              <a:gd name="connsiteX2" fmla="*/ 169333 w 338666"/>
              <a:gd name="connsiteY2" fmla="*/ 67733 h 287867"/>
              <a:gd name="connsiteX3" fmla="*/ 186267 w 338666"/>
              <a:gd name="connsiteY3" fmla="*/ 50800 h 287867"/>
              <a:gd name="connsiteX4" fmla="*/ 186267 w 338666"/>
              <a:gd name="connsiteY4" fmla="*/ 26386 h 287867"/>
              <a:gd name="connsiteX5" fmla="*/ 312281 w 338666"/>
              <a:gd name="connsiteY5" fmla="*/ 152400 h 287867"/>
              <a:gd name="connsiteX6" fmla="*/ 287867 w 338666"/>
              <a:gd name="connsiteY6" fmla="*/ 152400 h 287867"/>
              <a:gd name="connsiteX7" fmla="*/ 270933 w 338666"/>
              <a:gd name="connsiteY7" fmla="*/ 169333 h 287867"/>
              <a:gd name="connsiteX8" fmla="*/ 287867 w 338666"/>
              <a:gd name="connsiteY8" fmla="*/ 186267 h 287867"/>
              <a:gd name="connsiteX9" fmla="*/ 312235 w 338666"/>
              <a:gd name="connsiteY9" fmla="*/ 186267 h 287867"/>
              <a:gd name="connsiteX10" fmla="*/ 274313 w 338666"/>
              <a:gd name="connsiteY10" fmla="*/ 266539 h 287867"/>
              <a:gd name="connsiteX11" fmla="*/ 275006 w 338666"/>
              <a:gd name="connsiteY11" fmla="*/ 284487 h 287867"/>
              <a:gd name="connsiteX12" fmla="*/ 292953 w 338666"/>
              <a:gd name="connsiteY12" fmla="*/ 283794 h 287867"/>
              <a:gd name="connsiteX13" fmla="*/ 338667 w 338666"/>
              <a:gd name="connsiteY13" fmla="*/ 169333 h 287867"/>
              <a:gd name="connsiteX14" fmla="*/ 169333 w 338666"/>
              <a:gd name="connsiteY14" fmla="*/ 0 h 287867"/>
              <a:gd name="connsiteX15" fmla="*/ 0 w 338666"/>
              <a:gd name="connsiteY15" fmla="*/ 169333 h 287867"/>
              <a:gd name="connsiteX16" fmla="*/ 45713 w 338666"/>
              <a:gd name="connsiteY16" fmla="*/ 283794 h 287867"/>
              <a:gd name="connsiteX17" fmla="*/ 63661 w 338666"/>
              <a:gd name="connsiteY17" fmla="*/ 284487 h 287867"/>
              <a:gd name="connsiteX18" fmla="*/ 64353 w 338666"/>
              <a:gd name="connsiteY18" fmla="*/ 266539 h 287867"/>
              <a:gd name="connsiteX19" fmla="*/ 26431 w 338666"/>
              <a:gd name="connsiteY19" fmla="*/ 186267 h 287867"/>
              <a:gd name="connsiteX20" fmla="*/ 50800 w 338666"/>
              <a:gd name="connsiteY20" fmla="*/ 186267 h 287867"/>
              <a:gd name="connsiteX21" fmla="*/ 67733 w 338666"/>
              <a:gd name="connsiteY21" fmla="*/ 169333 h 287867"/>
              <a:gd name="connsiteX22" fmla="*/ 50800 w 338666"/>
              <a:gd name="connsiteY22" fmla="*/ 152400 h 287867"/>
              <a:gd name="connsiteX23" fmla="*/ 26386 w 338666"/>
              <a:gd name="connsiteY23" fmla="*/ 152400 h 287867"/>
              <a:gd name="connsiteX24" fmla="*/ 56286 w 338666"/>
              <a:gd name="connsiteY24" fmla="*/ 80233 h 287867"/>
              <a:gd name="connsiteX25" fmla="*/ 72693 w 338666"/>
              <a:gd name="connsiteY25" fmla="*/ 96640 h 287867"/>
              <a:gd name="connsiteX26" fmla="*/ 96640 w 338666"/>
              <a:gd name="connsiteY26" fmla="*/ 96640 h 287867"/>
              <a:gd name="connsiteX27" fmla="*/ 96640 w 338666"/>
              <a:gd name="connsiteY27" fmla="*/ 72693 h 287867"/>
              <a:gd name="connsiteX28" fmla="*/ 80233 w 338666"/>
              <a:gd name="connsiteY28" fmla="*/ 56286 h 287867"/>
              <a:gd name="connsiteX29" fmla="*/ 152400 w 338666"/>
              <a:gd name="connsiteY29" fmla="*/ 26386 h 287867"/>
              <a:gd name="connsiteX30" fmla="*/ 249917 w 338666"/>
              <a:gd name="connsiteY30" fmla="*/ 78471 h 287867"/>
              <a:gd name="connsiteX31" fmla="*/ 236247 w 338666"/>
              <a:gd name="connsiteY31" fmla="*/ 78729 h 287867"/>
              <a:gd name="connsiteX32" fmla="*/ 232569 w 338666"/>
              <a:gd name="connsiteY32" fmla="*/ 81816 h 287867"/>
              <a:gd name="connsiteX33" fmla="*/ 222822 w 338666"/>
              <a:gd name="connsiteY33" fmla="*/ 90019 h 287867"/>
              <a:gd name="connsiteX34" fmla="*/ 192745 w 338666"/>
              <a:gd name="connsiteY34" fmla="*/ 115534 h 287867"/>
              <a:gd name="connsiteX35" fmla="*/ 161200 w 338666"/>
              <a:gd name="connsiteY35" fmla="*/ 142831 h 287867"/>
              <a:gd name="connsiteX36" fmla="*/ 149538 w 338666"/>
              <a:gd name="connsiteY36" fmla="*/ 153342 h 287867"/>
              <a:gd name="connsiteX37" fmla="*/ 142430 w 338666"/>
              <a:gd name="connsiteY37" fmla="*/ 160506 h 287867"/>
              <a:gd name="connsiteX38" fmla="*/ 147716 w 338666"/>
              <a:gd name="connsiteY38" fmla="*/ 204854 h 287867"/>
              <a:gd name="connsiteX39" fmla="*/ 193043 w 338666"/>
              <a:gd name="connsiteY39" fmla="*/ 199683 h 287867"/>
              <a:gd name="connsiteX40" fmla="*/ 198535 w 338666"/>
              <a:gd name="connsiteY40" fmla="*/ 191267 h 287867"/>
              <a:gd name="connsiteX41" fmla="*/ 206307 w 338666"/>
              <a:gd name="connsiteY41" fmla="*/ 177744 h 287867"/>
              <a:gd name="connsiteX42" fmla="*/ 226204 w 338666"/>
              <a:gd name="connsiteY42" fmla="*/ 141431 h 287867"/>
              <a:gd name="connsiteX43" fmla="*/ 244663 w 338666"/>
              <a:gd name="connsiteY43" fmla="*/ 106924 h 287867"/>
              <a:gd name="connsiteX44" fmla="*/ 250579 w 338666"/>
              <a:gd name="connsiteY44" fmla="*/ 95757 h 287867"/>
              <a:gd name="connsiteX45" fmla="*/ 252805 w 338666"/>
              <a:gd name="connsiteY45" fmla="*/ 91544 h 287867"/>
              <a:gd name="connsiteX46" fmla="*/ 249917 w 338666"/>
              <a:gd name="connsiteY46" fmla="*/ 78471 h 28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8666" h="287867">
                <a:moveTo>
                  <a:pt x="152400" y="26386"/>
                </a:moveTo>
                <a:lnTo>
                  <a:pt x="152400" y="50800"/>
                </a:lnTo>
                <a:cubicBezTo>
                  <a:pt x="152400" y="60152"/>
                  <a:pt x="159981" y="67733"/>
                  <a:pt x="169333" y="67733"/>
                </a:cubicBezTo>
                <a:cubicBezTo>
                  <a:pt x="178686" y="67733"/>
                  <a:pt x="186267" y="60152"/>
                  <a:pt x="186267" y="50800"/>
                </a:cubicBezTo>
                <a:lnTo>
                  <a:pt x="186267" y="26386"/>
                </a:lnTo>
                <a:cubicBezTo>
                  <a:pt x="252225" y="34115"/>
                  <a:pt x="304551" y="86442"/>
                  <a:pt x="312281" y="152400"/>
                </a:cubicBezTo>
                <a:lnTo>
                  <a:pt x="287867" y="152400"/>
                </a:lnTo>
                <a:cubicBezTo>
                  <a:pt x="278514" y="152400"/>
                  <a:pt x="270933" y="159981"/>
                  <a:pt x="270933" y="169333"/>
                </a:cubicBezTo>
                <a:cubicBezTo>
                  <a:pt x="270933" y="178686"/>
                  <a:pt x="278514" y="186267"/>
                  <a:pt x="287867" y="186267"/>
                </a:cubicBezTo>
                <a:lnTo>
                  <a:pt x="312235" y="186267"/>
                </a:lnTo>
                <a:cubicBezTo>
                  <a:pt x="308463" y="217036"/>
                  <a:pt x="294569" y="244658"/>
                  <a:pt x="274313" y="266539"/>
                </a:cubicBezTo>
                <a:cubicBezTo>
                  <a:pt x="269548" y="271687"/>
                  <a:pt x="269858" y="279722"/>
                  <a:pt x="275006" y="284487"/>
                </a:cubicBezTo>
                <a:cubicBezTo>
                  <a:pt x="280154" y="289252"/>
                  <a:pt x="288188" y="288942"/>
                  <a:pt x="292953" y="283794"/>
                </a:cubicBezTo>
                <a:cubicBezTo>
                  <a:pt x="320761" y="253753"/>
                  <a:pt x="338667" y="213912"/>
                  <a:pt x="338667" y="169333"/>
                </a:cubicBezTo>
                <a:cubicBezTo>
                  <a:pt x="338667" y="75813"/>
                  <a:pt x="262853" y="0"/>
                  <a:pt x="169333" y="0"/>
                </a:cubicBezTo>
                <a:cubicBezTo>
                  <a:pt x="75813" y="0"/>
                  <a:pt x="0" y="75813"/>
                  <a:pt x="0" y="169333"/>
                </a:cubicBezTo>
                <a:cubicBezTo>
                  <a:pt x="0" y="213912"/>
                  <a:pt x="17904" y="253753"/>
                  <a:pt x="45713" y="283794"/>
                </a:cubicBezTo>
                <a:cubicBezTo>
                  <a:pt x="50478" y="288942"/>
                  <a:pt x="58513" y="289252"/>
                  <a:pt x="63661" y="284487"/>
                </a:cubicBezTo>
                <a:cubicBezTo>
                  <a:pt x="68808" y="279722"/>
                  <a:pt x="69118" y="271687"/>
                  <a:pt x="64353" y="266539"/>
                </a:cubicBezTo>
                <a:cubicBezTo>
                  <a:pt x="44098" y="244658"/>
                  <a:pt x="30203" y="217036"/>
                  <a:pt x="26431" y="186267"/>
                </a:cubicBezTo>
                <a:lnTo>
                  <a:pt x="50800" y="186267"/>
                </a:lnTo>
                <a:cubicBezTo>
                  <a:pt x="60152" y="186267"/>
                  <a:pt x="67733" y="178686"/>
                  <a:pt x="67733" y="169333"/>
                </a:cubicBezTo>
                <a:cubicBezTo>
                  <a:pt x="67733" y="159981"/>
                  <a:pt x="60152" y="152400"/>
                  <a:pt x="50800" y="152400"/>
                </a:cubicBezTo>
                <a:lnTo>
                  <a:pt x="26386" y="152400"/>
                </a:lnTo>
                <a:cubicBezTo>
                  <a:pt x="29557" y="125336"/>
                  <a:pt x="40237" y="100568"/>
                  <a:pt x="56286" y="80233"/>
                </a:cubicBezTo>
                <a:lnTo>
                  <a:pt x="72693" y="96640"/>
                </a:lnTo>
                <a:cubicBezTo>
                  <a:pt x="79306" y="103253"/>
                  <a:pt x="90027" y="103253"/>
                  <a:pt x="96640" y="96640"/>
                </a:cubicBezTo>
                <a:cubicBezTo>
                  <a:pt x="103253" y="90027"/>
                  <a:pt x="103253" y="79306"/>
                  <a:pt x="96640" y="72693"/>
                </a:cubicBezTo>
                <a:lnTo>
                  <a:pt x="80233" y="56286"/>
                </a:lnTo>
                <a:cubicBezTo>
                  <a:pt x="100568" y="40237"/>
                  <a:pt x="125336" y="29557"/>
                  <a:pt x="152400" y="26386"/>
                </a:cubicBezTo>
                <a:close/>
                <a:moveTo>
                  <a:pt x="249917" y="78471"/>
                </a:moveTo>
                <a:cubicBezTo>
                  <a:pt x="245884" y="75348"/>
                  <a:pt x="240155" y="75457"/>
                  <a:pt x="236247" y="78729"/>
                </a:cubicBezTo>
                <a:lnTo>
                  <a:pt x="232569" y="81816"/>
                </a:lnTo>
                <a:cubicBezTo>
                  <a:pt x="230226" y="83784"/>
                  <a:pt x="226871" y="86606"/>
                  <a:pt x="222822" y="90019"/>
                </a:cubicBezTo>
                <a:cubicBezTo>
                  <a:pt x="214728" y="96845"/>
                  <a:pt x="203854" y="106045"/>
                  <a:pt x="192745" y="115534"/>
                </a:cubicBezTo>
                <a:cubicBezTo>
                  <a:pt x="181644" y="125016"/>
                  <a:pt x="170273" y="134815"/>
                  <a:pt x="161200" y="142831"/>
                </a:cubicBezTo>
                <a:cubicBezTo>
                  <a:pt x="156669" y="146834"/>
                  <a:pt x="152666" y="150432"/>
                  <a:pt x="149538" y="153342"/>
                </a:cubicBezTo>
                <a:cubicBezTo>
                  <a:pt x="146631" y="156047"/>
                  <a:pt x="143910" y="158677"/>
                  <a:pt x="142430" y="160506"/>
                </a:cubicBezTo>
                <a:cubicBezTo>
                  <a:pt x="131373" y="174181"/>
                  <a:pt x="133739" y="194036"/>
                  <a:pt x="147716" y="204854"/>
                </a:cubicBezTo>
                <a:cubicBezTo>
                  <a:pt x="161693" y="215671"/>
                  <a:pt x="181986" y="213357"/>
                  <a:pt x="193043" y="199683"/>
                </a:cubicBezTo>
                <a:cubicBezTo>
                  <a:pt x="194523" y="197852"/>
                  <a:pt x="196513" y="194657"/>
                  <a:pt x="198535" y="191267"/>
                </a:cubicBezTo>
                <a:cubicBezTo>
                  <a:pt x="200709" y="187620"/>
                  <a:pt x="203368" y="182980"/>
                  <a:pt x="206307" y="177744"/>
                </a:cubicBezTo>
                <a:cubicBezTo>
                  <a:pt x="212193" y="167262"/>
                  <a:pt x="219326" y="154183"/>
                  <a:pt x="226204" y="141431"/>
                </a:cubicBezTo>
                <a:cubicBezTo>
                  <a:pt x="233086" y="128671"/>
                  <a:pt x="239735" y="116201"/>
                  <a:pt x="244663" y="106924"/>
                </a:cubicBezTo>
                <a:cubicBezTo>
                  <a:pt x="247127" y="102284"/>
                  <a:pt x="249160" y="98441"/>
                  <a:pt x="250579" y="95757"/>
                </a:cubicBezTo>
                <a:lnTo>
                  <a:pt x="252805" y="91544"/>
                </a:lnTo>
                <a:cubicBezTo>
                  <a:pt x="255160" y="87072"/>
                  <a:pt x="253951" y="81593"/>
                  <a:pt x="249917" y="78471"/>
                </a:cubicBezTo>
                <a:close/>
              </a:path>
            </a:pathLst>
          </a:custGeom>
          <a:solidFill>
            <a:srgbClr val="242424"/>
          </a:solidFill>
          <a:ln w="16669" cap="flat">
            <a:noFill/>
            <a:prstDash val="solid"/>
            <a:miter/>
          </a:ln>
        </p:spPr>
        <p:txBody>
          <a:bodyPr rtlCol="0" anchor="ctr"/>
          <a:lstStyle/>
          <a:p>
            <a:endParaRPr lang="en-US"/>
          </a:p>
        </p:txBody>
      </p:sp>
      <p:sp>
        <p:nvSpPr>
          <p:cNvPr id="19" name="Graphic 17">
            <a:extLst>
              <a:ext uri="{FF2B5EF4-FFF2-40B4-BE49-F238E27FC236}">
                <a16:creationId xmlns:a16="http://schemas.microsoft.com/office/drawing/2014/main" id="{A17099C7-E78E-408D-DC18-7C06450821AF}"/>
              </a:ext>
            </a:extLst>
          </p:cNvPr>
          <p:cNvSpPr/>
          <p:nvPr/>
        </p:nvSpPr>
        <p:spPr>
          <a:xfrm>
            <a:off x="8417983" y="1795991"/>
            <a:ext cx="237830" cy="306916"/>
          </a:xfrm>
          <a:custGeom>
            <a:avLst/>
            <a:gdLst>
              <a:gd name="connsiteX0" fmla="*/ 33091 w 237830"/>
              <a:gd name="connsiteY0" fmla="*/ 112379 h 306916"/>
              <a:gd name="connsiteX1" fmla="*/ 33054 w 237830"/>
              <a:gd name="connsiteY1" fmla="*/ 112407 h 306916"/>
              <a:gd name="connsiteX2" fmla="*/ 32994 w 237830"/>
              <a:gd name="connsiteY2" fmla="*/ 112453 h 306916"/>
              <a:gd name="connsiteX3" fmla="*/ 32834 w 237830"/>
              <a:gd name="connsiteY3" fmla="*/ 112575 h 306916"/>
              <a:gd name="connsiteX4" fmla="*/ 32371 w 237830"/>
              <a:gd name="connsiteY4" fmla="*/ 112941 h 306916"/>
              <a:gd name="connsiteX5" fmla="*/ 30913 w 237830"/>
              <a:gd name="connsiteY5" fmla="*/ 114168 h 306916"/>
              <a:gd name="connsiteX6" fmla="*/ 26278 w 237830"/>
              <a:gd name="connsiteY6" fmla="*/ 118639 h 306916"/>
              <a:gd name="connsiteX7" fmla="*/ 13429 w 237830"/>
              <a:gd name="connsiteY7" fmla="*/ 136009 h 306916"/>
              <a:gd name="connsiteX8" fmla="*/ 1207 w 237830"/>
              <a:gd name="connsiteY8" fmla="*/ 205852 h 306916"/>
              <a:gd name="connsiteX9" fmla="*/ 40008 w 237830"/>
              <a:gd name="connsiteY9" fmla="*/ 279969 h 306916"/>
              <a:gd name="connsiteX10" fmla="*/ 126603 w 237830"/>
              <a:gd name="connsiteY10" fmla="*/ 306917 h 306916"/>
              <a:gd name="connsiteX11" fmla="*/ 211837 w 237830"/>
              <a:gd name="connsiteY11" fmla="*/ 269625 h 306916"/>
              <a:gd name="connsiteX12" fmla="*/ 237534 w 237830"/>
              <a:gd name="connsiteY12" fmla="*/ 179638 h 306916"/>
              <a:gd name="connsiteX13" fmla="*/ 201319 w 237830"/>
              <a:gd name="connsiteY13" fmla="*/ 98539 h 306916"/>
              <a:gd name="connsiteX14" fmla="*/ 196741 w 237830"/>
              <a:gd name="connsiteY14" fmla="*/ 92135 h 306916"/>
              <a:gd name="connsiteX15" fmla="*/ 168741 w 237830"/>
              <a:gd name="connsiteY15" fmla="*/ 12716 h 306916"/>
              <a:gd name="connsiteX16" fmla="*/ 165850 w 237830"/>
              <a:gd name="connsiteY16" fmla="*/ 3809 h 306916"/>
              <a:gd name="connsiteX17" fmla="*/ 157295 w 237830"/>
              <a:gd name="connsiteY17" fmla="*/ 0 h 306916"/>
              <a:gd name="connsiteX18" fmla="*/ 138231 w 237830"/>
              <a:gd name="connsiteY18" fmla="*/ 4542 h 306916"/>
              <a:gd name="connsiteX19" fmla="*/ 117167 w 237830"/>
              <a:gd name="connsiteY19" fmla="*/ 16833 h 306916"/>
              <a:gd name="connsiteX20" fmla="*/ 81216 w 237830"/>
              <a:gd name="connsiteY20" fmla="*/ 65244 h 306916"/>
              <a:gd name="connsiteX21" fmla="*/ 83022 w 237830"/>
              <a:gd name="connsiteY21" fmla="*/ 122202 h 306916"/>
              <a:gd name="connsiteX22" fmla="*/ 76782 w 237830"/>
              <a:gd name="connsiteY22" fmla="*/ 144504 h 306916"/>
              <a:gd name="connsiteX23" fmla="*/ 62553 w 237830"/>
              <a:gd name="connsiteY23" fmla="*/ 139767 h 306916"/>
              <a:gd name="connsiteX24" fmla="*/ 50164 w 237830"/>
              <a:gd name="connsiteY24" fmla="*/ 116237 h 306916"/>
              <a:gd name="connsiteX25" fmla="*/ 42523 w 237830"/>
              <a:gd name="connsiteY25" fmla="*/ 110375 h 306916"/>
              <a:gd name="connsiteX26" fmla="*/ 33091 w 237830"/>
              <a:gd name="connsiteY26" fmla="*/ 112379 h 30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830" h="306916">
                <a:moveTo>
                  <a:pt x="33091" y="112379"/>
                </a:moveTo>
                <a:lnTo>
                  <a:pt x="33054" y="112407"/>
                </a:lnTo>
                <a:lnTo>
                  <a:pt x="32994" y="112453"/>
                </a:lnTo>
                <a:lnTo>
                  <a:pt x="32834" y="112575"/>
                </a:lnTo>
                <a:cubicBezTo>
                  <a:pt x="32712" y="112670"/>
                  <a:pt x="32556" y="112792"/>
                  <a:pt x="32371" y="112941"/>
                </a:cubicBezTo>
                <a:cubicBezTo>
                  <a:pt x="32000" y="113240"/>
                  <a:pt x="31507" y="113648"/>
                  <a:pt x="30913" y="114168"/>
                </a:cubicBezTo>
                <a:cubicBezTo>
                  <a:pt x="29725" y="115206"/>
                  <a:pt x="28126" y="116693"/>
                  <a:pt x="26278" y="118639"/>
                </a:cubicBezTo>
                <a:cubicBezTo>
                  <a:pt x="22585" y="122527"/>
                  <a:pt x="17858" y="128288"/>
                  <a:pt x="13429" y="136009"/>
                </a:cubicBezTo>
                <a:cubicBezTo>
                  <a:pt x="4495" y="151585"/>
                  <a:pt x="-3013" y="174798"/>
                  <a:pt x="1207" y="205852"/>
                </a:cubicBezTo>
                <a:cubicBezTo>
                  <a:pt x="5371" y="236490"/>
                  <a:pt x="18236" y="262108"/>
                  <a:pt x="40008" y="279969"/>
                </a:cubicBezTo>
                <a:cubicBezTo>
                  <a:pt x="61703" y="297767"/>
                  <a:pt x="91083" y="306917"/>
                  <a:pt x="126603" y="306917"/>
                </a:cubicBezTo>
                <a:cubicBezTo>
                  <a:pt x="163241" y="306917"/>
                  <a:pt x="192475" y="293188"/>
                  <a:pt x="211837" y="269625"/>
                </a:cubicBezTo>
                <a:cubicBezTo>
                  <a:pt x="231022" y="246279"/>
                  <a:pt x="239582" y="214444"/>
                  <a:pt x="237534" y="179638"/>
                </a:cubicBezTo>
                <a:cubicBezTo>
                  <a:pt x="235571" y="146249"/>
                  <a:pt x="217383" y="120917"/>
                  <a:pt x="201319" y="98539"/>
                </a:cubicBezTo>
                <a:cubicBezTo>
                  <a:pt x="199767" y="96378"/>
                  <a:pt x="198236" y="94245"/>
                  <a:pt x="196741" y="92135"/>
                </a:cubicBezTo>
                <a:cubicBezTo>
                  <a:pt x="179216" y="67402"/>
                  <a:pt x="165379" y="44604"/>
                  <a:pt x="168741" y="12716"/>
                </a:cubicBezTo>
                <a:cubicBezTo>
                  <a:pt x="169083" y="9472"/>
                  <a:pt x="168032" y="6234"/>
                  <a:pt x="165850" y="3809"/>
                </a:cubicBezTo>
                <a:cubicBezTo>
                  <a:pt x="163666" y="1385"/>
                  <a:pt x="160557" y="0"/>
                  <a:pt x="157295" y="0"/>
                </a:cubicBezTo>
                <a:cubicBezTo>
                  <a:pt x="151433" y="0"/>
                  <a:pt x="144725" y="1814"/>
                  <a:pt x="138231" y="4542"/>
                </a:cubicBezTo>
                <a:cubicBezTo>
                  <a:pt x="131537" y="7354"/>
                  <a:pt x="124277" y="11471"/>
                  <a:pt x="117167" y="16833"/>
                </a:cubicBezTo>
                <a:cubicBezTo>
                  <a:pt x="102977" y="27536"/>
                  <a:pt x="88789" y="43669"/>
                  <a:pt x="81216" y="65244"/>
                </a:cubicBezTo>
                <a:cubicBezTo>
                  <a:pt x="73661" y="86767"/>
                  <a:pt x="77488" y="107281"/>
                  <a:pt x="83022" y="122202"/>
                </a:cubicBezTo>
                <a:cubicBezTo>
                  <a:pt x="86656" y="132000"/>
                  <a:pt x="82715" y="141688"/>
                  <a:pt x="76782" y="144504"/>
                </a:cubicBezTo>
                <a:cubicBezTo>
                  <a:pt x="71536" y="146996"/>
                  <a:pt x="65258" y="144906"/>
                  <a:pt x="62553" y="139767"/>
                </a:cubicBezTo>
                <a:lnTo>
                  <a:pt x="50164" y="116237"/>
                </a:lnTo>
                <a:cubicBezTo>
                  <a:pt x="48596" y="113260"/>
                  <a:pt x="45804" y="111118"/>
                  <a:pt x="42523" y="110375"/>
                </a:cubicBezTo>
                <a:cubicBezTo>
                  <a:pt x="39242" y="109631"/>
                  <a:pt x="35789" y="110369"/>
                  <a:pt x="33091" y="112379"/>
                </a:cubicBezTo>
                <a:close/>
              </a:path>
            </a:pathLst>
          </a:custGeom>
          <a:solidFill>
            <a:srgbClr val="242424"/>
          </a:solidFill>
          <a:ln w="15081" cap="flat">
            <a:noFill/>
            <a:prstDash val="solid"/>
            <a:miter/>
          </a:ln>
        </p:spPr>
        <p:txBody>
          <a:bodyPr rtlCol="0" anchor="ctr"/>
          <a:lstStyle/>
          <a:p>
            <a:endParaRPr lang="en-US"/>
          </a:p>
        </p:txBody>
      </p:sp>
    </p:spTree>
    <p:extLst>
      <p:ext uri="{BB962C8B-B14F-4D97-AF65-F5344CB8AC3E}">
        <p14:creationId xmlns:p14="http://schemas.microsoft.com/office/powerpoint/2010/main" val="3627608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par>
                                <p:cTn id="8" presetID="9" presetClass="emph" presetSubtype="0" grpId="0" nodeType="withEffect">
                                  <p:stCondLst>
                                    <p:cond delay="0"/>
                                  </p:stCondLst>
                                  <p:childTnLst>
                                    <p:set>
                                      <p:cBhvr>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p:cTn id="12" dur="indefinite"/>
                                        <p:tgtEl>
                                          <p:spTgt spid="4"/>
                                        </p:tgtEl>
                                        <p:attrNameLst>
                                          <p:attrName>style.opacity</p:attrName>
                                        </p:attrNameLst>
                                      </p:cBhvr>
                                      <p:to>
                                        <p:strVal val="0.5"/>
                                      </p:to>
                                    </p:set>
                                    <p:animEffect filter="image" prLst="opacity: 0.5">
                                      <p:cBhvr rctx="IE">
                                        <p:cTn id="13" dur="indefinite"/>
                                        <p:tgtEl>
                                          <p:spTgt spid="4"/>
                                        </p:tgtEl>
                                      </p:cBhvr>
                                    </p:animEffect>
                                  </p:childTnLst>
                                </p:cTn>
                              </p:par>
                              <p:par>
                                <p:cTn id="14" presetID="9" presetClass="emph" presetSubtype="0" grpId="0" nodeType="withEffect">
                                  <p:stCondLst>
                                    <p:cond delay="0"/>
                                  </p:stCondLst>
                                  <p:childTnLst>
                                    <p:set>
                                      <p:cBhvr>
                                        <p:cTn id="15" dur="indefinite"/>
                                        <p:tgtEl>
                                          <p:spTgt spid="5"/>
                                        </p:tgtEl>
                                        <p:attrNameLst>
                                          <p:attrName>style.opacity</p:attrName>
                                        </p:attrNameLst>
                                      </p:cBhvr>
                                      <p:to>
                                        <p:strVal val="0.5"/>
                                      </p:to>
                                    </p:set>
                                    <p:animEffect filter="image" prLst="opacity: 0.5">
                                      <p:cBhvr rctx="IE">
                                        <p:cTn id="16" dur="indefinite"/>
                                        <p:tgtEl>
                                          <p:spTgt spid="5"/>
                                        </p:tgtEl>
                                      </p:cBhvr>
                                    </p:animEffect>
                                  </p:childTnLst>
                                </p:cTn>
                              </p:par>
                              <p:par>
                                <p:cTn id="17" presetID="9" presetClass="emph" presetSubtype="0" grpId="0" nodeType="withEffect">
                                  <p:stCondLst>
                                    <p:cond delay="0"/>
                                  </p:stCondLst>
                                  <p:childTnLst>
                                    <p:set>
                                      <p:cBhvr>
                                        <p:cTn id="18" dur="indefinite"/>
                                        <p:tgtEl>
                                          <p:spTgt spid="20"/>
                                        </p:tgtEl>
                                        <p:attrNameLst>
                                          <p:attrName>style.opacity</p:attrName>
                                        </p:attrNameLst>
                                      </p:cBhvr>
                                      <p:to>
                                        <p:strVal val="0.5"/>
                                      </p:to>
                                    </p:set>
                                    <p:animEffect filter="image" prLst="opacity: 0.5">
                                      <p:cBhvr rctx="IE">
                                        <p:cTn id="19" dur="indefinite"/>
                                        <p:tgtEl>
                                          <p:spTgt spid="20"/>
                                        </p:tgtEl>
                                      </p:cBhvr>
                                    </p:animEffect>
                                  </p:childTnLst>
                                </p:cTn>
                              </p:par>
                              <p:par>
                                <p:cTn id="20" presetID="9" presetClass="emph" presetSubtype="0" grpId="0" nodeType="withEffect">
                                  <p:stCondLst>
                                    <p:cond delay="0"/>
                                  </p:stCondLst>
                                  <p:childTnLst>
                                    <p:set>
                                      <p:cBhvr>
                                        <p:cTn id="21" dur="indefinite"/>
                                        <p:tgtEl>
                                          <p:spTgt spid="19"/>
                                        </p:tgtEl>
                                        <p:attrNameLst>
                                          <p:attrName>style.opacity</p:attrName>
                                        </p:attrNameLst>
                                      </p:cBhvr>
                                      <p:to>
                                        <p:strVal val="0.5"/>
                                      </p:to>
                                    </p:set>
                                    <p:animEffect filter="image" prLst="opacity: 0.5">
                                      <p:cBhvr rctx="IE">
                                        <p:cTn id="22"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4" grpId="0"/>
      <p:bldP spid="5" grpId="0"/>
      <p:bldP spid="20"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8B8E5-B7EC-ACF6-CB89-90A310875D2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C32D3AB-FB92-2A14-B189-ABCFEC7BC93F}"/>
              </a:ext>
            </a:extLst>
          </p:cNvPr>
          <p:cNvSpPr>
            <a:spLocks noGrp="1"/>
          </p:cNvSpPr>
          <p:nvPr>
            <p:ph type="title"/>
          </p:nvPr>
        </p:nvSpPr>
        <p:spPr>
          <a:xfrm>
            <a:off x="588263" y="457200"/>
            <a:ext cx="4623817" cy="892552"/>
          </a:xfrm>
        </p:spPr>
        <p:txBody>
          <a:bodyPr/>
          <a:lstStyle/>
          <a:p>
            <a:r>
              <a:rPr lang="en-US" sz="3600">
                <a:latin typeface="+mj-lt"/>
              </a:rPr>
              <a:t>Secure by default</a:t>
            </a:r>
            <a:br>
              <a:rPr lang="en-US" sz="3600">
                <a:latin typeface="+mj-lt"/>
              </a:rPr>
            </a:br>
            <a:r>
              <a:rPr lang="en-US" sz="2200" spc="0">
                <a:gradFill flip="none" rotWithShape="1">
                  <a:gsLst>
                    <a:gs pos="0">
                      <a:srgbClr val="73262F"/>
                    </a:gs>
                    <a:gs pos="68000">
                      <a:srgbClr val="2A446F"/>
                    </a:gs>
                  </a:gsLst>
                  <a:path path="circle">
                    <a:fillToRect l="100000" t="100000"/>
                  </a:path>
                  <a:tileRect r="-100000" b="-100000"/>
                </a:gradFill>
              </a:rPr>
              <a:t>Provide the latest security capabilities for your data</a:t>
            </a:r>
          </a:p>
        </p:txBody>
      </p:sp>
      <p:pic>
        <p:nvPicPr>
          <p:cNvPr id="13" name="Graphic 12" descr="Microsoft application logo">
            <a:extLst>
              <a:ext uri="{FF2B5EF4-FFF2-40B4-BE49-F238E27FC236}">
                <a16:creationId xmlns:a16="http://schemas.microsoft.com/office/drawing/2014/main" id="{41EFE295-34BB-3D6E-7FF7-A2A36E933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8482" y="644190"/>
            <a:ext cx="444381" cy="444381"/>
          </a:xfrm>
          <a:prstGeom prst="rect">
            <a:avLst/>
          </a:prstGeom>
        </p:spPr>
      </p:pic>
      <p:pic>
        <p:nvPicPr>
          <p:cNvPr id="14" name="Graphic 13">
            <a:extLst>
              <a:ext uri="{FF2B5EF4-FFF2-40B4-BE49-F238E27FC236}">
                <a16:creationId xmlns:a16="http://schemas.microsoft.com/office/drawing/2014/main" id="{B5E6BFF1-ADE7-D126-EE42-161BBA782BD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14046" y="673219"/>
            <a:ext cx="444382" cy="444382"/>
          </a:xfrm>
          <a:prstGeom prst="rect">
            <a:avLst/>
          </a:prstGeom>
        </p:spPr>
      </p:pic>
      <p:pic>
        <p:nvPicPr>
          <p:cNvPr id="19" name="Picture 4" descr="Shield">
            <a:extLst>
              <a:ext uri="{FF2B5EF4-FFF2-40B4-BE49-F238E27FC236}">
                <a16:creationId xmlns:a16="http://schemas.microsoft.com/office/drawing/2014/main" id="{EF322DE8-C402-7CAC-2794-B3EF122A4B6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55761" y="648259"/>
            <a:ext cx="733055" cy="48870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AF9013E-00E9-F90A-71EB-5287BF1C298A}"/>
              </a:ext>
            </a:extLst>
          </p:cNvPr>
          <p:cNvGrpSpPr/>
          <p:nvPr/>
        </p:nvGrpSpPr>
        <p:grpSpPr>
          <a:xfrm>
            <a:off x="2278744" y="1401930"/>
            <a:ext cx="7776267" cy="5059545"/>
            <a:chOff x="2278744" y="1401930"/>
            <a:chExt cx="7776267" cy="5059545"/>
          </a:xfrm>
        </p:grpSpPr>
        <p:cxnSp>
          <p:nvCxnSpPr>
            <p:cNvPr id="31" name="Straight Arrow Connector 30">
              <a:extLst>
                <a:ext uri="{FF2B5EF4-FFF2-40B4-BE49-F238E27FC236}">
                  <a16:creationId xmlns:a16="http://schemas.microsoft.com/office/drawing/2014/main" id="{94CDF319-47CD-4F3C-82ED-963FB210F4E5}"/>
                </a:ext>
                <a:ext uri="{C183D7F6-B498-43B3-948B-1728B52AA6E4}">
                  <adec:decorative xmlns:adec="http://schemas.microsoft.com/office/drawing/2017/decorative" val="1"/>
                </a:ext>
              </a:extLst>
            </p:cNvPr>
            <p:cNvCxnSpPr>
              <a:cxnSpLocks/>
            </p:cNvCxnSpPr>
            <p:nvPr/>
          </p:nvCxnSpPr>
          <p:spPr>
            <a:xfrm>
              <a:off x="3899119" y="4156650"/>
              <a:ext cx="4191543" cy="0"/>
            </a:xfrm>
            <a:prstGeom prst="straightConnector1">
              <a:avLst/>
            </a:prstGeom>
            <a:ln w="19050"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2AEF754-A7BB-56E3-080D-0503F7C8C38E}"/>
                </a:ext>
                <a:ext uri="{C183D7F6-B498-43B3-948B-1728B52AA6E4}">
                  <adec:decorative xmlns:adec="http://schemas.microsoft.com/office/drawing/2017/decorative" val="1"/>
                </a:ext>
              </a:extLst>
            </p:cNvPr>
            <p:cNvCxnSpPr>
              <a:cxnSpLocks/>
            </p:cNvCxnSpPr>
            <p:nvPr/>
          </p:nvCxnSpPr>
          <p:spPr>
            <a:xfrm>
              <a:off x="3899119" y="3901380"/>
              <a:ext cx="4191543" cy="0"/>
            </a:xfrm>
            <a:prstGeom prst="straightConnector1">
              <a:avLst/>
            </a:prstGeom>
            <a:ln w="19050" cap="rnd">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7B5A897D-2C2B-931B-DDD9-0EAFFFCA03C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3755" y="4862230"/>
              <a:ext cx="500503" cy="500503"/>
            </a:xfrm>
            <a:prstGeom prst="rect">
              <a:avLst/>
            </a:prstGeom>
          </p:spPr>
        </p:pic>
        <p:sp>
          <p:nvSpPr>
            <p:cNvPr id="3" name="Oval 2">
              <a:extLst>
                <a:ext uri="{FF2B5EF4-FFF2-40B4-BE49-F238E27FC236}">
                  <a16:creationId xmlns:a16="http://schemas.microsoft.com/office/drawing/2014/main" id="{8B770B71-1EF3-01D5-D7CE-F6789B42AF04}"/>
                </a:ext>
                <a:ext uri="{C183D7F6-B498-43B3-948B-1728B52AA6E4}">
                  <adec:decorative xmlns:adec="http://schemas.microsoft.com/office/drawing/2017/decorative" val="1"/>
                </a:ext>
              </a:extLst>
            </p:cNvPr>
            <p:cNvSpPr/>
            <p:nvPr/>
          </p:nvSpPr>
          <p:spPr bwMode="auto">
            <a:xfrm>
              <a:off x="2874315" y="2024743"/>
              <a:ext cx="6226142" cy="3840480"/>
            </a:xfrm>
            <a:prstGeom prst="ellipse">
              <a:avLst/>
            </a:prstGeom>
            <a:noFill/>
            <a:ln w="12700" cap="flat" cmpd="sng" algn="ctr">
              <a:solidFill>
                <a:schemeClr val="tx1">
                  <a:alpha val="50000"/>
                </a:schemeClr>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mn-cs"/>
              </a:endParaRPr>
            </a:p>
          </p:txBody>
        </p:sp>
        <p:sp>
          <p:nvSpPr>
            <p:cNvPr id="9" name="Oval 8">
              <a:extLst>
                <a:ext uri="{FF2B5EF4-FFF2-40B4-BE49-F238E27FC236}">
                  <a16:creationId xmlns:a16="http://schemas.microsoft.com/office/drawing/2014/main" id="{6DF8DF96-C4E4-DBDB-8BB0-4CE3999A716D}"/>
                </a:ext>
              </a:extLst>
            </p:cNvPr>
            <p:cNvSpPr/>
            <p:nvPr/>
          </p:nvSpPr>
          <p:spPr bwMode="auto">
            <a:xfrm>
              <a:off x="2361080" y="3410070"/>
              <a:ext cx="1371600" cy="1371600"/>
            </a:xfrm>
            <a:prstGeom prst="ellipse">
              <a:avLst/>
            </a:prstGeom>
            <a:gradFill flip="none" rotWithShape="1">
              <a:gsLst>
                <a:gs pos="80000">
                  <a:srgbClr val="A9D5ED"/>
                </a:gs>
                <a:gs pos="0">
                  <a:srgbClr val="FFC6CC"/>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46" name="Oval 45">
              <a:extLst>
                <a:ext uri="{FF2B5EF4-FFF2-40B4-BE49-F238E27FC236}">
                  <a16:creationId xmlns:a16="http://schemas.microsoft.com/office/drawing/2014/main" id="{C4D55B27-002B-327B-E1E9-68CD0E4DE03E}"/>
                </a:ext>
              </a:extLst>
            </p:cNvPr>
            <p:cNvSpPr/>
            <p:nvPr/>
          </p:nvSpPr>
          <p:spPr bwMode="auto">
            <a:xfrm>
              <a:off x="5327669" y="5089875"/>
              <a:ext cx="1371600" cy="1371600"/>
            </a:xfrm>
            <a:prstGeom prst="ellipse">
              <a:avLst/>
            </a:prstGeom>
            <a:gradFill flip="none" rotWithShape="1">
              <a:gsLst>
                <a:gs pos="80000">
                  <a:srgbClr val="A9D5ED"/>
                </a:gs>
                <a:gs pos="0">
                  <a:srgbClr val="FFC6CC"/>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48" name="Oval 47">
              <a:extLst>
                <a:ext uri="{FF2B5EF4-FFF2-40B4-BE49-F238E27FC236}">
                  <a16:creationId xmlns:a16="http://schemas.microsoft.com/office/drawing/2014/main" id="{74743CD1-1FA4-3CD6-8727-85798CC228AF}"/>
                </a:ext>
              </a:extLst>
            </p:cNvPr>
            <p:cNvSpPr/>
            <p:nvPr/>
          </p:nvSpPr>
          <p:spPr bwMode="auto">
            <a:xfrm>
              <a:off x="5299012" y="1401930"/>
              <a:ext cx="1371600" cy="1371600"/>
            </a:xfrm>
            <a:prstGeom prst="ellipse">
              <a:avLst/>
            </a:prstGeom>
            <a:gradFill flip="none" rotWithShape="1">
              <a:gsLst>
                <a:gs pos="80000">
                  <a:srgbClr val="A9D5ED"/>
                </a:gs>
                <a:gs pos="0">
                  <a:srgbClr val="FFC6CC"/>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29" name="Picture 4" descr="Shield">
              <a:extLst>
                <a:ext uri="{FF2B5EF4-FFF2-40B4-BE49-F238E27FC236}">
                  <a16:creationId xmlns:a16="http://schemas.microsoft.com/office/drawing/2014/main" id="{B1D27A4D-BC24-DDEE-A580-136600D10A2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69354" y="1539379"/>
              <a:ext cx="1657021" cy="1104679"/>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Azure Arc icon">
              <a:extLst>
                <a:ext uri="{FF2B5EF4-FFF2-40B4-BE49-F238E27FC236}">
                  <a16:creationId xmlns:a16="http://schemas.microsoft.com/office/drawing/2014/main" id="{CA456009-1A1D-5398-0A2E-BF53820D27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4359" y="5291390"/>
              <a:ext cx="934922" cy="895338"/>
            </a:xfrm>
            <a:prstGeom prst="rect">
              <a:avLst/>
            </a:prstGeom>
          </p:spPr>
        </p:pic>
        <p:sp>
          <p:nvSpPr>
            <p:cNvPr id="50" name="Oval 49">
              <a:extLst>
                <a:ext uri="{FF2B5EF4-FFF2-40B4-BE49-F238E27FC236}">
                  <a16:creationId xmlns:a16="http://schemas.microsoft.com/office/drawing/2014/main" id="{DCA65451-A0D4-0ADD-EA54-05F59CF5E2F4}"/>
                </a:ext>
              </a:extLst>
            </p:cNvPr>
            <p:cNvSpPr/>
            <p:nvPr/>
          </p:nvSpPr>
          <p:spPr bwMode="auto">
            <a:xfrm>
              <a:off x="8338820" y="3324922"/>
              <a:ext cx="1340463" cy="1258528"/>
            </a:xfrm>
            <a:prstGeom prst="ellipse">
              <a:avLst/>
            </a:prstGeom>
            <a:gradFill flip="none" rotWithShape="1">
              <a:gsLst>
                <a:gs pos="80000">
                  <a:srgbClr val="A9D5ED"/>
                </a:gs>
                <a:gs pos="0">
                  <a:srgbClr val="FFC6CC"/>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27" name="Graphic 26" descr="Microsoft application logo">
              <a:extLst>
                <a:ext uri="{FF2B5EF4-FFF2-40B4-BE49-F238E27FC236}">
                  <a16:creationId xmlns:a16="http://schemas.microsoft.com/office/drawing/2014/main" id="{DD2A7BF1-51EE-F829-3FE8-4858DBC685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2392" y="3484768"/>
              <a:ext cx="830998" cy="830998"/>
            </a:xfrm>
            <a:prstGeom prst="rect">
              <a:avLst/>
            </a:prstGeom>
          </p:spPr>
        </p:pic>
        <p:sp>
          <p:nvSpPr>
            <p:cNvPr id="55" name="Title 1">
              <a:extLst>
                <a:ext uri="{FF2B5EF4-FFF2-40B4-BE49-F238E27FC236}">
                  <a16:creationId xmlns:a16="http://schemas.microsoft.com/office/drawing/2014/main" id="{7FCDB537-E584-9E8A-3B3B-A9AD6101C91C}"/>
                </a:ext>
              </a:extLst>
            </p:cNvPr>
            <p:cNvSpPr txBox="1">
              <a:spLocks/>
            </p:cNvSpPr>
            <p:nvPr/>
          </p:nvSpPr>
          <p:spPr>
            <a:xfrm>
              <a:off x="5323950" y="3478802"/>
              <a:ext cx="1303020" cy="3385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a:ln w="3175">
                    <a:noFill/>
                  </a:ln>
                  <a:gradFill flip="none">
                    <a:gsLst>
                      <a:gs pos="0">
                        <a:srgbClr val="73262F"/>
                      </a:gs>
                      <a:gs pos="68000">
                        <a:srgbClr val="2A446F"/>
                      </a:gs>
                    </a:gsLst>
                    <a:path path="circle">
                      <a:fillToRect l="100000" t="100000"/>
                    </a:path>
                    <a:tileRect r="-100000" b="-100000"/>
                  </a:gradFill>
                  <a:effectLst/>
                  <a:uLnTx/>
                  <a:uFillTx/>
                  <a:latin typeface="Segoe UI Semibold"/>
                  <a:ea typeface="+mn-ea"/>
                  <a:cs typeface="Segoe UI"/>
                </a:rPr>
                <a:t>outbound</a:t>
              </a:r>
            </a:p>
          </p:txBody>
        </p:sp>
        <p:sp>
          <p:nvSpPr>
            <p:cNvPr id="56" name="Title 1">
              <a:extLst>
                <a:ext uri="{FF2B5EF4-FFF2-40B4-BE49-F238E27FC236}">
                  <a16:creationId xmlns:a16="http://schemas.microsoft.com/office/drawing/2014/main" id="{F28C299F-1A95-C380-473B-79FCFAB54BA4}"/>
                </a:ext>
              </a:extLst>
            </p:cNvPr>
            <p:cNvSpPr txBox="1">
              <a:spLocks/>
            </p:cNvSpPr>
            <p:nvPr/>
          </p:nvSpPr>
          <p:spPr>
            <a:xfrm>
              <a:off x="5381100" y="4158886"/>
              <a:ext cx="1303020" cy="3385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a:ln w="3175">
                    <a:noFill/>
                  </a:ln>
                  <a:gradFill flip="none">
                    <a:gsLst>
                      <a:gs pos="0">
                        <a:srgbClr val="73262F"/>
                      </a:gs>
                      <a:gs pos="68000">
                        <a:srgbClr val="2A446F"/>
                      </a:gs>
                    </a:gsLst>
                    <a:path path="circle">
                      <a:fillToRect l="100000" t="100000"/>
                    </a:path>
                    <a:tileRect r="-100000" b="-100000"/>
                  </a:gradFill>
                  <a:effectLst/>
                  <a:uLnTx/>
                  <a:uFillTx/>
                  <a:latin typeface="Segoe UI Semibold"/>
                  <a:ea typeface="+mn-ea"/>
                  <a:cs typeface="Segoe UI"/>
                </a:rPr>
                <a:t>inbound</a:t>
              </a:r>
            </a:p>
          </p:txBody>
        </p:sp>
        <p:sp>
          <p:nvSpPr>
            <p:cNvPr id="69" name="Oval 68">
              <a:extLst>
                <a:ext uri="{FF2B5EF4-FFF2-40B4-BE49-F238E27FC236}">
                  <a16:creationId xmlns:a16="http://schemas.microsoft.com/office/drawing/2014/main" id="{62A404AC-1897-01B6-0BB1-FC123DEF0F2E}"/>
                </a:ext>
                <a:ext uri="{C183D7F6-B498-43B3-948B-1728B52AA6E4}">
                  <adec:decorative xmlns:adec="http://schemas.microsoft.com/office/drawing/2017/decorative" val="1"/>
                </a:ext>
              </a:extLst>
            </p:cNvPr>
            <p:cNvSpPr/>
            <p:nvPr/>
          </p:nvSpPr>
          <p:spPr bwMode="auto">
            <a:xfrm rot="5400000">
              <a:off x="7581420" y="1337172"/>
              <a:ext cx="588702" cy="2126166"/>
            </a:xfrm>
            <a:prstGeom prst="roundRect">
              <a:avLst/>
            </a:prstGeom>
            <a:gradFill flip="none" rotWithShape="0">
              <a:gsLst>
                <a:gs pos="37000">
                  <a:srgbClr val="A9D5ED"/>
                </a:gs>
                <a:gs pos="91000">
                  <a:srgbClr val="FFC6CC"/>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34" name="TextBox 33">
              <a:extLst>
                <a:ext uri="{FF2B5EF4-FFF2-40B4-BE49-F238E27FC236}">
                  <a16:creationId xmlns:a16="http://schemas.microsoft.com/office/drawing/2014/main" id="{7A2EC3F8-5269-B0E4-41E5-857D7C17A6EF}"/>
                </a:ext>
              </a:extLst>
            </p:cNvPr>
            <p:cNvSpPr txBox="1"/>
            <p:nvPr/>
          </p:nvSpPr>
          <p:spPr>
            <a:xfrm>
              <a:off x="6813409" y="2137287"/>
              <a:ext cx="2202927" cy="492443"/>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Variable Display"/>
                  <a:ea typeface="+mn-ea"/>
                  <a:cs typeface="Segoe UI Semibold"/>
                </a:rPr>
                <a:t>Protected by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Variable Display"/>
                  <a:ea typeface="+mn-ea"/>
                  <a:cs typeface="Segoe UI Semibold"/>
                </a:rPr>
                <a:t>Microsoft Defender</a:t>
              </a:r>
            </a:p>
          </p:txBody>
        </p:sp>
        <p:sp>
          <p:nvSpPr>
            <p:cNvPr id="70" name="Oval 68">
              <a:extLst>
                <a:ext uri="{FF2B5EF4-FFF2-40B4-BE49-F238E27FC236}">
                  <a16:creationId xmlns:a16="http://schemas.microsoft.com/office/drawing/2014/main" id="{1B4E24D7-FDB1-9109-CCFC-5BB294F22DCF}"/>
                </a:ext>
                <a:ext uri="{C183D7F6-B498-43B3-948B-1728B52AA6E4}">
                  <adec:decorative xmlns:adec="http://schemas.microsoft.com/office/drawing/2017/decorative" val="1"/>
                </a:ext>
              </a:extLst>
            </p:cNvPr>
            <p:cNvSpPr/>
            <p:nvPr/>
          </p:nvSpPr>
          <p:spPr bwMode="auto">
            <a:xfrm rot="5400000">
              <a:off x="4212601" y="5221728"/>
              <a:ext cx="493453" cy="1557263"/>
            </a:xfrm>
            <a:prstGeom prst="roundRect">
              <a:avLst/>
            </a:prstGeom>
            <a:gradFill flip="none" rotWithShape="0">
              <a:gsLst>
                <a:gs pos="37000">
                  <a:srgbClr val="A9D5ED"/>
                </a:gs>
                <a:gs pos="91000">
                  <a:srgbClr val="FFC6CC"/>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72" name="TextBox 71">
              <a:extLst>
                <a:ext uri="{FF2B5EF4-FFF2-40B4-BE49-F238E27FC236}">
                  <a16:creationId xmlns:a16="http://schemas.microsoft.com/office/drawing/2014/main" id="{3A146560-AC55-EB3D-810C-49C33061E1B7}"/>
                </a:ext>
              </a:extLst>
            </p:cNvPr>
            <p:cNvSpPr txBox="1"/>
            <p:nvPr/>
          </p:nvSpPr>
          <p:spPr>
            <a:xfrm>
              <a:off x="3940269" y="5759903"/>
              <a:ext cx="1032334" cy="492443"/>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Variable Display"/>
                  <a:ea typeface="+mn-ea"/>
                  <a:cs typeface="Segoe UI Semibold"/>
                </a:rPr>
                <a:t>Enabled by </a:t>
              </a:r>
              <a:endParaRPr kumimoji="0" lang="en-US" sz="1600" b="0" i="0" u="none" strike="noStrike" kern="1200" cap="none" spc="0" normalizeH="0" baseline="0" noProof="0">
                <a:ln>
                  <a:noFill/>
                </a:ln>
                <a:effectLst/>
                <a:uLnTx/>
                <a:uFillTx/>
                <a:latin typeface="Segoe UI Variable Display"/>
                <a:ea typeface="+mn-ea"/>
                <a:cs typeface="Segoe UI"/>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Variable Display"/>
                  <a:ea typeface="+mn-ea"/>
                  <a:cs typeface="Segoe UI Semibold"/>
                </a:rPr>
                <a:t>Azure Arc</a:t>
              </a:r>
              <a:endParaRPr kumimoji="0" lang="en-US" sz="1600" b="0" i="0" u="none" strike="noStrike" kern="1200" cap="none" spc="0" normalizeH="0" baseline="0" noProof="0">
                <a:ln>
                  <a:noFill/>
                </a:ln>
                <a:effectLst/>
                <a:uLnTx/>
                <a:uFillTx/>
                <a:latin typeface="Segoe UI Variable Display"/>
                <a:ea typeface="+mn-ea"/>
                <a:cs typeface="Segoe UI"/>
              </a:endParaRPr>
            </a:p>
          </p:txBody>
        </p:sp>
        <p:sp>
          <p:nvSpPr>
            <p:cNvPr id="73" name="Oval 68">
              <a:extLst>
                <a:ext uri="{FF2B5EF4-FFF2-40B4-BE49-F238E27FC236}">
                  <a16:creationId xmlns:a16="http://schemas.microsoft.com/office/drawing/2014/main" id="{85FA9413-E8A4-0B67-5136-F4610B1B9DC5}"/>
                </a:ext>
                <a:ext uri="{C183D7F6-B498-43B3-948B-1728B52AA6E4}">
                  <adec:decorative xmlns:adec="http://schemas.microsoft.com/office/drawing/2017/decorative" val="1"/>
                </a:ext>
              </a:extLst>
            </p:cNvPr>
            <p:cNvSpPr/>
            <p:nvPr/>
          </p:nvSpPr>
          <p:spPr bwMode="auto">
            <a:xfrm rot="5400000">
              <a:off x="8939166" y="4224980"/>
              <a:ext cx="408594" cy="1823097"/>
            </a:xfrm>
            <a:prstGeom prst="roundRect">
              <a:avLst/>
            </a:prstGeom>
            <a:gradFill flip="none" rotWithShape="0">
              <a:gsLst>
                <a:gs pos="37000">
                  <a:srgbClr val="A9D5ED"/>
                </a:gs>
                <a:gs pos="91000">
                  <a:srgbClr val="FFC6CC"/>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75" name="TextBox 74">
              <a:extLst>
                <a:ext uri="{FF2B5EF4-FFF2-40B4-BE49-F238E27FC236}">
                  <a16:creationId xmlns:a16="http://schemas.microsoft.com/office/drawing/2014/main" id="{5F1D17B7-76A4-2F10-D6E3-5799BA7AE9AF}"/>
                </a:ext>
              </a:extLst>
            </p:cNvPr>
            <p:cNvSpPr txBox="1"/>
            <p:nvPr/>
          </p:nvSpPr>
          <p:spPr>
            <a:xfrm>
              <a:off x="8337124" y="5019897"/>
              <a:ext cx="1586973" cy="246221"/>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Variable Display"/>
                  <a:ea typeface="+mn-ea"/>
                  <a:cs typeface="Segoe UI Semibold"/>
                </a:rPr>
                <a:t>Managed Identity</a:t>
              </a:r>
              <a:endParaRPr kumimoji="0" lang="en-US" sz="1600" b="0" i="0" u="none" strike="noStrike" kern="1200" cap="none" spc="0" normalizeH="0" baseline="0" noProof="0">
                <a:ln>
                  <a:noFill/>
                </a:ln>
                <a:effectLst/>
                <a:uLnTx/>
                <a:uFillTx/>
                <a:latin typeface="Segoe UI"/>
                <a:ea typeface="+mn-ea"/>
                <a:cs typeface="Segoe UI"/>
              </a:endParaRPr>
            </a:p>
          </p:txBody>
        </p:sp>
        <p:pic>
          <p:nvPicPr>
            <p:cNvPr id="4" name="Graphic 3">
              <a:extLst>
                <a:ext uri="{FF2B5EF4-FFF2-40B4-BE49-F238E27FC236}">
                  <a16:creationId xmlns:a16="http://schemas.microsoft.com/office/drawing/2014/main" id="{EE01DE48-D66B-BDBE-D84E-CB5C6A3E9B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78744" y="3324689"/>
              <a:ext cx="1480456" cy="1480456"/>
            </a:xfrm>
            <a:prstGeom prst="rect">
              <a:avLst/>
            </a:prstGeom>
          </p:spPr>
        </p:pic>
      </p:grpSp>
      <p:sp>
        <p:nvSpPr>
          <p:cNvPr id="2" name="Rectangle: Rounded Corners 14">
            <a:extLst>
              <a:ext uri="{FF2B5EF4-FFF2-40B4-BE49-F238E27FC236}">
                <a16:creationId xmlns:a16="http://schemas.microsoft.com/office/drawing/2014/main" id="{97FADDD4-4545-7A63-F807-5688742C9BBB}"/>
              </a:ext>
              <a:ext uri="{C183D7F6-B498-43B3-948B-1728B52AA6E4}">
                <adec:decorative xmlns:adec="http://schemas.microsoft.com/office/drawing/2017/decorative" val="1"/>
              </a:ext>
            </a:extLst>
          </p:cNvPr>
          <p:cNvSpPr/>
          <p:nvPr/>
        </p:nvSpPr>
        <p:spPr bwMode="auto">
          <a:xfrm>
            <a:off x="9309101" y="584425"/>
            <a:ext cx="2304202" cy="571275"/>
          </a:xfrm>
          <a:prstGeom prst="roundRect">
            <a:avLst/>
          </a:prstGeom>
          <a:noFill/>
          <a:ln w="1905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675602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100"/>
                                  </p:stCondLst>
                                  <p:childTnLst>
                                    <p:animMotion origin="layout" path="M 2.70833E-6 2.22222E-6 L 2.70833E-6 0.03541 " pathEditMode="relative" rAng="0" ptsTypes="AA">
                                      <p:cBhvr>
                                        <p:cTn id="9" dur="700" spd="-100000" fill="hold"/>
                                        <p:tgtEl>
                                          <p:spTgt spid="5"/>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3C2A1-DA35-A53F-6479-44EA61641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ABD20-D87B-A7C5-035E-855644DB1797}"/>
              </a:ext>
            </a:extLst>
          </p:cNvPr>
          <p:cNvSpPr>
            <a:spLocks noGrp="1"/>
          </p:cNvSpPr>
          <p:nvPr>
            <p:ph type="title"/>
          </p:nvPr>
        </p:nvSpPr>
        <p:spPr>
          <a:xfrm>
            <a:off x="588263" y="457200"/>
            <a:ext cx="11018520" cy="553998"/>
          </a:xfrm>
        </p:spPr>
        <p:txBody>
          <a:bodyPr/>
          <a:lstStyle/>
          <a:p>
            <a:r>
              <a:rPr lang="en-US"/>
              <a:t>Go </a:t>
            </a:r>
            <a:r>
              <a:rPr lang="en-US" i="1"/>
              <a:t>passwordless</a:t>
            </a:r>
            <a:r>
              <a:rPr lang="en-US"/>
              <a:t> with a Managed Identity</a:t>
            </a:r>
          </a:p>
        </p:txBody>
      </p:sp>
      <p:pic>
        <p:nvPicPr>
          <p:cNvPr id="3" name="Graphic 2" descr="Azure Arc icon">
            <a:extLst>
              <a:ext uri="{FF2B5EF4-FFF2-40B4-BE49-F238E27FC236}">
                <a16:creationId xmlns:a16="http://schemas.microsoft.com/office/drawing/2014/main" id="{E7E767AE-8BA2-51AB-5D05-30B6C49FD1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22404" y="4234430"/>
            <a:ext cx="515093" cy="515093"/>
          </a:xfrm>
          <a:prstGeom prst="rect">
            <a:avLst/>
          </a:prstGeom>
        </p:spPr>
      </p:pic>
      <p:pic>
        <p:nvPicPr>
          <p:cNvPr id="4" name="Graphic 3">
            <a:extLst>
              <a:ext uri="{FF2B5EF4-FFF2-40B4-BE49-F238E27FC236}">
                <a16:creationId xmlns:a16="http://schemas.microsoft.com/office/drawing/2014/main" id="{7A48912C-8B7F-0B92-E1A2-46CF7CAF8E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9563" y="4952095"/>
            <a:ext cx="1915886" cy="1915886"/>
          </a:xfrm>
          <a:prstGeom prst="rect">
            <a:avLst/>
          </a:prstGeom>
        </p:spPr>
      </p:pic>
      <p:pic>
        <p:nvPicPr>
          <p:cNvPr id="6" name="Graphic 5">
            <a:extLst>
              <a:ext uri="{FF2B5EF4-FFF2-40B4-BE49-F238E27FC236}">
                <a16:creationId xmlns:a16="http://schemas.microsoft.com/office/drawing/2014/main" id="{FE99A45F-671F-7471-9F47-7E79B15FDE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1188" y="1472387"/>
            <a:ext cx="797570" cy="797570"/>
          </a:xfrm>
          <a:prstGeom prst="rect">
            <a:avLst/>
          </a:prstGeom>
        </p:spPr>
      </p:pic>
      <p:pic>
        <p:nvPicPr>
          <p:cNvPr id="7" name="Picture 2" descr="Azure AI Studio - Pricing | Microsoft Azure">
            <a:extLst>
              <a:ext uri="{FF2B5EF4-FFF2-40B4-BE49-F238E27FC236}">
                <a16:creationId xmlns:a16="http://schemas.microsoft.com/office/drawing/2014/main" id="{939C50AF-00AB-A7E3-1CED-02F9161E29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589" y="1492833"/>
            <a:ext cx="1519183" cy="79757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15F2641B-2B40-8B80-F773-BC429C57200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1809" y="2169470"/>
            <a:ext cx="500503" cy="500503"/>
          </a:xfrm>
          <a:prstGeom prst="rect">
            <a:avLst/>
          </a:prstGeom>
        </p:spPr>
      </p:pic>
      <p:pic>
        <p:nvPicPr>
          <p:cNvPr id="1026" name="Picture 2" descr="Key Generic color fill icon">
            <a:extLst>
              <a:ext uri="{FF2B5EF4-FFF2-40B4-BE49-F238E27FC236}">
                <a16:creationId xmlns:a16="http://schemas.microsoft.com/office/drawing/2014/main" id="{D5187D12-2EAD-366D-DDE6-37F2D671EB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71401" y="2307932"/>
            <a:ext cx="624849" cy="624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 Special Lineal color icon">
            <a:extLst>
              <a:ext uri="{FF2B5EF4-FFF2-40B4-BE49-F238E27FC236}">
                <a16:creationId xmlns:a16="http://schemas.microsoft.com/office/drawing/2014/main" id="{8B3F9751-DB84-95E0-87C4-C730C8B896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99837" y="4933866"/>
            <a:ext cx="626346" cy="6263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CFA22B-9175-1EDB-4DC9-211517BEEFA6}"/>
              </a:ext>
            </a:extLst>
          </p:cNvPr>
          <p:cNvSpPr txBox="1"/>
          <p:nvPr/>
        </p:nvSpPr>
        <p:spPr>
          <a:xfrm>
            <a:off x="4111188" y="5726814"/>
            <a:ext cx="3002040" cy="492443"/>
          </a:xfrm>
          <a:prstGeom prst="rect">
            <a:avLst/>
          </a:prstGeom>
          <a:noFill/>
        </p:spPr>
        <p:txBody>
          <a:bodyPr wrap="none" lIns="0" tIns="0" rIns="0" bIns="0" rtlCol="0">
            <a:spAutoFit/>
          </a:bodyPr>
          <a:lstStyle/>
          <a:p>
            <a:pPr algn="ctr"/>
            <a:r>
              <a:rPr lang="en-US" sz="1600"/>
              <a:t>EXTERNAL MODEL or </a:t>
            </a:r>
          </a:p>
          <a:p>
            <a:pPr algn="ctr"/>
            <a:r>
              <a:rPr lang="en-US" sz="1600"/>
              <a:t>sp_invoke_external_rest_endpoint</a:t>
            </a:r>
          </a:p>
        </p:txBody>
      </p:sp>
      <p:pic>
        <p:nvPicPr>
          <p:cNvPr id="11" name="Picture 10">
            <a:extLst>
              <a:ext uri="{FF2B5EF4-FFF2-40B4-BE49-F238E27FC236}">
                <a16:creationId xmlns:a16="http://schemas.microsoft.com/office/drawing/2014/main" id="{E48EE3A5-7B5C-3FF1-E79D-54E5273BD2E7}"/>
              </a:ext>
            </a:extLst>
          </p:cNvPr>
          <p:cNvPicPr>
            <a:picLocks noChangeAspect="1"/>
          </p:cNvPicPr>
          <p:nvPr/>
        </p:nvPicPr>
        <p:blipFill>
          <a:blip r:embed="rId14"/>
          <a:stretch>
            <a:fillRect/>
          </a:stretch>
        </p:blipFill>
        <p:spPr>
          <a:xfrm>
            <a:off x="7670520" y="4952095"/>
            <a:ext cx="700881" cy="700881"/>
          </a:xfrm>
          <a:prstGeom prst="rect">
            <a:avLst/>
          </a:prstGeom>
        </p:spPr>
      </p:pic>
      <p:sp>
        <p:nvSpPr>
          <p:cNvPr id="13" name="TextBox 12">
            <a:extLst>
              <a:ext uri="{FF2B5EF4-FFF2-40B4-BE49-F238E27FC236}">
                <a16:creationId xmlns:a16="http://schemas.microsoft.com/office/drawing/2014/main" id="{A6D17FB5-F08F-C140-BC14-E8DF041C5273}"/>
              </a:ext>
            </a:extLst>
          </p:cNvPr>
          <p:cNvSpPr txBox="1"/>
          <p:nvPr/>
        </p:nvSpPr>
        <p:spPr>
          <a:xfrm>
            <a:off x="7581066" y="5585906"/>
            <a:ext cx="1147750" cy="738664"/>
          </a:xfrm>
          <a:prstGeom prst="rect">
            <a:avLst/>
          </a:prstGeom>
          <a:noFill/>
        </p:spPr>
        <p:txBody>
          <a:bodyPr wrap="none" lIns="0" tIns="0" rIns="0" bIns="0" rtlCol="0">
            <a:spAutoFit/>
          </a:bodyPr>
          <a:lstStyle/>
          <a:p>
            <a:pPr algn="ctr"/>
            <a:r>
              <a:rPr lang="en-US" sz="1600"/>
              <a:t>DATABASE </a:t>
            </a:r>
          </a:p>
          <a:p>
            <a:pPr algn="ctr"/>
            <a:r>
              <a:rPr lang="en-US" sz="1600"/>
              <a:t>SCOPED</a:t>
            </a:r>
          </a:p>
          <a:p>
            <a:pPr algn="ctr"/>
            <a:r>
              <a:rPr lang="en-US" sz="1600"/>
              <a:t>CREDENTIAL</a:t>
            </a:r>
          </a:p>
        </p:txBody>
      </p:sp>
      <p:sp>
        <p:nvSpPr>
          <p:cNvPr id="14" name="TextBox 13">
            <a:extLst>
              <a:ext uri="{FF2B5EF4-FFF2-40B4-BE49-F238E27FC236}">
                <a16:creationId xmlns:a16="http://schemas.microsoft.com/office/drawing/2014/main" id="{2FE99D02-1CDB-21AA-1B68-C546A7921EB8}"/>
              </a:ext>
            </a:extLst>
          </p:cNvPr>
          <p:cNvSpPr txBox="1"/>
          <p:nvPr/>
        </p:nvSpPr>
        <p:spPr>
          <a:xfrm>
            <a:off x="8324472" y="1645396"/>
            <a:ext cx="1389996" cy="492443"/>
          </a:xfrm>
          <a:prstGeom prst="rect">
            <a:avLst/>
          </a:prstGeom>
          <a:noFill/>
        </p:spPr>
        <p:txBody>
          <a:bodyPr wrap="none" lIns="0" tIns="0" rIns="0" bIns="0" rtlCol="0">
            <a:spAutoFit/>
          </a:bodyPr>
          <a:lstStyle/>
          <a:p>
            <a:pPr algn="ctr"/>
            <a:r>
              <a:rPr lang="en-US" sz="1600"/>
              <a:t>Azure AI </a:t>
            </a:r>
          </a:p>
          <a:p>
            <a:pPr algn="ctr"/>
            <a:r>
              <a:rPr lang="en-US" sz="1600"/>
              <a:t>Foundry Model</a:t>
            </a:r>
          </a:p>
        </p:txBody>
      </p:sp>
      <p:sp>
        <p:nvSpPr>
          <p:cNvPr id="15" name="TextBox 14">
            <a:extLst>
              <a:ext uri="{FF2B5EF4-FFF2-40B4-BE49-F238E27FC236}">
                <a16:creationId xmlns:a16="http://schemas.microsoft.com/office/drawing/2014/main" id="{F70C7880-ECF5-B92D-1B96-9044B0C88829}"/>
              </a:ext>
            </a:extLst>
          </p:cNvPr>
          <p:cNvSpPr txBox="1"/>
          <p:nvPr/>
        </p:nvSpPr>
        <p:spPr>
          <a:xfrm>
            <a:off x="9052375" y="2324601"/>
            <a:ext cx="681790" cy="246221"/>
          </a:xfrm>
          <a:prstGeom prst="rect">
            <a:avLst/>
          </a:prstGeom>
          <a:noFill/>
        </p:spPr>
        <p:txBody>
          <a:bodyPr wrap="none" lIns="0" tIns="0" rIns="0" bIns="0" rtlCol="0">
            <a:spAutoFit/>
          </a:bodyPr>
          <a:lstStyle/>
          <a:p>
            <a:pPr algn="ctr"/>
            <a:r>
              <a:rPr lang="en-US" sz="1600"/>
              <a:t>API Key</a:t>
            </a:r>
          </a:p>
        </p:txBody>
      </p:sp>
      <p:sp>
        <p:nvSpPr>
          <p:cNvPr id="16" name="TextBox 15">
            <a:extLst>
              <a:ext uri="{FF2B5EF4-FFF2-40B4-BE49-F238E27FC236}">
                <a16:creationId xmlns:a16="http://schemas.microsoft.com/office/drawing/2014/main" id="{F01A13E6-4E60-9105-85A0-7B886043874D}"/>
              </a:ext>
            </a:extLst>
          </p:cNvPr>
          <p:cNvSpPr txBox="1"/>
          <p:nvPr/>
        </p:nvSpPr>
        <p:spPr>
          <a:xfrm>
            <a:off x="2719629" y="4368865"/>
            <a:ext cx="871457" cy="246221"/>
          </a:xfrm>
          <a:prstGeom prst="rect">
            <a:avLst/>
          </a:prstGeom>
          <a:noFill/>
        </p:spPr>
        <p:txBody>
          <a:bodyPr wrap="none" lIns="0" tIns="0" rIns="0" bIns="0" rtlCol="0">
            <a:spAutoFit/>
          </a:bodyPr>
          <a:lstStyle/>
          <a:p>
            <a:pPr algn="ctr"/>
            <a:r>
              <a:rPr lang="en-US" sz="1600"/>
              <a:t>Azure Arc</a:t>
            </a:r>
          </a:p>
        </p:txBody>
      </p:sp>
      <p:sp>
        <p:nvSpPr>
          <p:cNvPr id="17" name="TextBox 16">
            <a:extLst>
              <a:ext uri="{FF2B5EF4-FFF2-40B4-BE49-F238E27FC236}">
                <a16:creationId xmlns:a16="http://schemas.microsoft.com/office/drawing/2014/main" id="{15504898-0086-9725-5380-E237714B471B}"/>
              </a:ext>
            </a:extLst>
          </p:cNvPr>
          <p:cNvSpPr txBox="1"/>
          <p:nvPr/>
        </p:nvSpPr>
        <p:spPr>
          <a:xfrm>
            <a:off x="2527176" y="1726301"/>
            <a:ext cx="1379095" cy="246221"/>
          </a:xfrm>
          <a:prstGeom prst="rect">
            <a:avLst/>
          </a:prstGeom>
          <a:noFill/>
        </p:spPr>
        <p:txBody>
          <a:bodyPr wrap="none" lIns="0" tIns="0" rIns="0" bIns="0" rtlCol="0">
            <a:spAutoFit/>
          </a:bodyPr>
          <a:lstStyle/>
          <a:p>
            <a:pPr algn="ctr"/>
            <a:r>
              <a:rPr lang="en-US" sz="1600"/>
              <a:t>Microsoft Entra</a:t>
            </a:r>
          </a:p>
        </p:txBody>
      </p:sp>
      <p:sp>
        <p:nvSpPr>
          <p:cNvPr id="18" name="TextBox 17">
            <a:extLst>
              <a:ext uri="{FF2B5EF4-FFF2-40B4-BE49-F238E27FC236}">
                <a16:creationId xmlns:a16="http://schemas.microsoft.com/office/drawing/2014/main" id="{48941B0C-E531-20F5-0D91-AF1649D3F71D}"/>
              </a:ext>
            </a:extLst>
          </p:cNvPr>
          <p:cNvSpPr txBox="1"/>
          <p:nvPr/>
        </p:nvSpPr>
        <p:spPr>
          <a:xfrm>
            <a:off x="5467918" y="2363928"/>
            <a:ext cx="1596591" cy="492443"/>
          </a:xfrm>
          <a:prstGeom prst="rect">
            <a:avLst/>
          </a:prstGeom>
          <a:noFill/>
        </p:spPr>
        <p:txBody>
          <a:bodyPr wrap="none" lIns="0" tIns="0" rIns="0" bIns="0" rtlCol="0">
            <a:spAutoFit/>
          </a:bodyPr>
          <a:lstStyle/>
          <a:p>
            <a:pPr algn="ctr"/>
            <a:r>
              <a:rPr lang="en-US" sz="1600"/>
              <a:t>System Assigned</a:t>
            </a:r>
          </a:p>
          <a:p>
            <a:pPr algn="ctr"/>
            <a:r>
              <a:rPr lang="en-US" sz="1600"/>
              <a:t>Managed Identity</a:t>
            </a:r>
          </a:p>
        </p:txBody>
      </p:sp>
      <p:sp>
        <p:nvSpPr>
          <p:cNvPr id="19" name="Rectangle 18">
            <a:extLst>
              <a:ext uri="{FF2B5EF4-FFF2-40B4-BE49-F238E27FC236}">
                <a16:creationId xmlns:a16="http://schemas.microsoft.com/office/drawing/2014/main" id="{E48D5D57-2DA1-910E-F15F-C9799DAE15EF}"/>
              </a:ext>
            </a:extLst>
          </p:cNvPr>
          <p:cNvSpPr/>
          <p:nvPr/>
        </p:nvSpPr>
        <p:spPr bwMode="auto">
          <a:xfrm>
            <a:off x="2610898" y="4127863"/>
            <a:ext cx="6385351" cy="2608603"/>
          </a:xfrm>
          <a:prstGeom prst="rect">
            <a:avLst/>
          </a:prstGeom>
          <a:noFill/>
          <a:ln>
            <a:solidFill>
              <a:schemeClr val="accent1">
                <a:lumMod val="75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083B1C6C-81BE-92EA-D4F7-2943B59DEE6B}"/>
              </a:ext>
            </a:extLst>
          </p:cNvPr>
          <p:cNvCxnSpPr>
            <a:cxnSpLocks/>
          </p:cNvCxnSpPr>
          <p:nvPr/>
        </p:nvCxnSpPr>
        <p:spPr>
          <a:xfrm flipH="1">
            <a:off x="8160669" y="3066598"/>
            <a:ext cx="682351" cy="1764371"/>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846E822-497E-7565-C096-4B7928879660}"/>
              </a:ext>
            </a:extLst>
          </p:cNvPr>
          <p:cNvCxnSpPr>
            <a:cxnSpLocks/>
          </p:cNvCxnSpPr>
          <p:nvPr/>
        </p:nvCxnSpPr>
        <p:spPr>
          <a:xfrm>
            <a:off x="6096000" y="5215095"/>
            <a:ext cx="150808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763ACA9-60F2-DE1D-B5BF-B8692696ADCD}"/>
              </a:ext>
            </a:extLst>
          </p:cNvPr>
          <p:cNvSpPr txBox="1"/>
          <p:nvPr/>
        </p:nvSpPr>
        <p:spPr>
          <a:xfrm>
            <a:off x="8940408" y="2579372"/>
            <a:ext cx="3150745" cy="276999"/>
          </a:xfrm>
          <a:prstGeom prst="rect">
            <a:avLst/>
          </a:prstGeom>
          <a:noFill/>
        </p:spPr>
        <p:txBody>
          <a:bodyPr wrap="square">
            <a:spAutoFit/>
          </a:bodyPr>
          <a:lstStyle/>
          <a:p>
            <a:r>
              <a:rPr lang="en-US" sz="1200" b="0" i="0">
                <a:solidFill>
                  <a:srgbClr val="C80000"/>
                </a:solidFill>
                <a:effectLst/>
                <a:latin typeface="Consolas" panose="020B0609020204030204" pitchFamily="49" charset="0"/>
              </a:rPr>
              <a:t>“12345abcde67890xyz12345abcde67890”</a:t>
            </a:r>
            <a:endParaRPr lang="en-US" sz="1200"/>
          </a:p>
        </p:txBody>
      </p:sp>
      <p:cxnSp>
        <p:nvCxnSpPr>
          <p:cNvPr id="28" name="Straight Arrow Connector 27">
            <a:extLst>
              <a:ext uri="{FF2B5EF4-FFF2-40B4-BE49-F238E27FC236}">
                <a16:creationId xmlns:a16="http://schemas.microsoft.com/office/drawing/2014/main" id="{E3B6869C-D80F-6812-FD62-66522B89B952}"/>
              </a:ext>
            </a:extLst>
          </p:cNvPr>
          <p:cNvCxnSpPr>
            <a:cxnSpLocks/>
          </p:cNvCxnSpPr>
          <p:nvPr/>
        </p:nvCxnSpPr>
        <p:spPr>
          <a:xfrm flipH="1">
            <a:off x="4111188" y="2780413"/>
            <a:ext cx="943805" cy="1454017"/>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121810-F864-F825-62B8-FD113B4C429C}"/>
              </a:ext>
            </a:extLst>
          </p:cNvPr>
          <p:cNvCxnSpPr>
            <a:cxnSpLocks/>
          </p:cNvCxnSpPr>
          <p:nvPr/>
        </p:nvCxnSpPr>
        <p:spPr>
          <a:xfrm flipV="1">
            <a:off x="5426110" y="1838848"/>
            <a:ext cx="2022341" cy="431109"/>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E2DF063-6054-43B1-55FC-53F6EF6D5B3C}"/>
              </a:ext>
            </a:extLst>
          </p:cNvPr>
          <p:cNvCxnSpPr>
            <a:cxnSpLocks/>
          </p:cNvCxnSpPr>
          <p:nvPr/>
        </p:nvCxnSpPr>
        <p:spPr>
          <a:xfrm flipH="1" flipV="1">
            <a:off x="4320791" y="4464872"/>
            <a:ext cx="3561214" cy="410987"/>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2486BA7-0B9B-23D1-4910-224B1CBCAB5B}"/>
              </a:ext>
            </a:extLst>
          </p:cNvPr>
          <p:cNvSpPr txBox="1"/>
          <p:nvPr/>
        </p:nvSpPr>
        <p:spPr>
          <a:xfrm>
            <a:off x="1607211" y="2500399"/>
            <a:ext cx="2975879" cy="307777"/>
          </a:xfrm>
          <a:prstGeom prst="rect">
            <a:avLst/>
          </a:prstGeom>
          <a:noFill/>
        </p:spPr>
        <p:txBody>
          <a:bodyPr wrap="none" lIns="0" tIns="0" rIns="0" bIns="0" rtlCol="0">
            <a:spAutoFit/>
          </a:bodyPr>
          <a:lstStyle/>
          <a:p>
            <a:pPr algn="l"/>
            <a:r>
              <a:rPr lang="en-US" sz="2000">
                <a:solidFill>
                  <a:schemeClr val="accent2"/>
                </a:solidFill>
              </a:rPr>
              <a:t>NEW</a:t>
            </a:r>
            <a:r>
              <a:rPr lang="en-US" sz="2000"/>
              <a:t> Azure Portal support</a:t>
            </a:r>
          </a:p>
        </p:txBody>
      </p:sp>
    </p:spTree>
    <p:extLst>
      <p:ext uri="{BB962C8B-B14F-4D97-AF65-F5344CB8AC3E}">
        <p14:creationId xmlns:p14="http://schemas.microsoft.com/office/powerpoint/2010/main" val="1821800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049EA-114C-E937-DA93-601E29D967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A6DD3-737B-A867-261D-4D618E9FEFA6}"/>
              </a:ext>
            </a:extLst>
          </p:cNvPr>
          <p:cNvSpPr>
            <a:spLocks noGrp="1"/>
          </p:cNvSpPr>
          <p:nvPr>
            <p:ph type="title"/>
          </p:nvPr>
        </p:nvSpPr>
        <p:spPr>
          <a:xfrm>
            <a:off x="588263" y="457200"/>
            <a:ext cx="11018520" cy="553998"/>
          </a:xfrm>
        </p:spPr>
        <p:txBody>
          <a:bodyPr/>
          <a:lstStyle/>
          <a:p>
            <a:r>
              <a:rPr lang="en-US"/>
              <a:t>Securing SQL Server 2025</a:t>
            </a:r>
          </a:p>
        </p:txBody>
      </p:sp>
      <p:sp>
        <p:nvSpPr>
          <p:cNvPr id="3" name="TextBox 2">
            <a:extLst>
              <a:ext uri="{FF2B5EF4-FFF2-40B4-BE49-F238E27FC236}">
                <a16:creationId xmlns:a16="http://schemas.microsoft.com/office/drawing/2014/main" id="{6C2D3C1E-3BF0-C86C-6D7C-E09DCEB4112E}"/>
              </a:ext>
            </a:extLst>
          </p:cNvPr>
          <p:cNvSpPr txBox="1"/>
          <p:nvPr/>
        </p:nvSpPr>
        <p:spPr>
          <a:xfrm>
            <a:off x="460968" y="1775506"/>
            <a:ext cx="11731032" cy="4001095"/>
          </a:xfrm>
          <a:prstGeom prst="rect">
            <a:avLst/>
          </a:prstGeom>
          <a:noFill/>
        </p:spPr>
        <p:txBody>
          <a:bodyPr wrap="none" lIns="0" tIns="0" rIns="0" bIns="0" rtlCol="0">
            <a:spAutoFit/>
          </a:bodyPr>
          <a:lstStyle/>
          <a:p>
            <a:r>
              <a:rPr lang="en-US" sz="2400" dirty="0">
                <a:solidFill>
                  <a:schemeClr val="accent2"/>
                </a:solidFill>
                <a:latin typeface="+mj-lt"/>
              </a:rPr>
              <a:t>Security cache improvements</a:t>
            </a:r>
          </a:p>
          <a:p>
            <a:r>
              <a:rPr lang="en-US" sz="2000" dirty="0"/>
              <a:t>Reduce cache invalidation to speed up non-cache permission checks</a:t>
            </a:r>
          </a:p>
          <a:p>
            <a:endParaRPr lang="en-US" sz="2000" dirty="0"/>
          </a:p>
          <a:p>
            <a:r>
              <a:rPr lang="en-US" sz="2400" dirty="0">
                <a:solidFill>
                  <a:schemeClr val="accent2"/>
                </a:solidFill>
                <a:latin typeface="+mj-lt"/>
              </a:rPr>
              <a:t>TDS 8.0/TLS 1.3 support for tools and features</a:t>
            </a:r>
          </a:p>
          <a:p>
            <a:r>
              <a:rPr lang="en-US" sz="2000" dirty="0"/>
              <a:t>Ensuring our tools and features use TDS 8.0/TLS 1.3</a:t>
            </a:r>
          </a:p>
          <a:p>
            <a:endParaRPr lang="en-US" sz="2000" dirty="0"/>
          </a:p>
          <a:p>
            <a:r>
              <a:rPr lang="en-US" sz="2400" dirty="0">
                <a:solidFill>
                  <a:schemeClr val="accent2"/>
                </a:solidFill>
                <a:latin typeface="+mj-lt"/>
              </a:rPr>
              <a:t>Optimal Asymmetric Encryption Padding (OAEP) support for encryption</a:t>
            </a:r>
          </a:p>
          <a:p>
            <a:r>
              <a:rPr lang="en-US" sz="2000" dirty="0"/>
              <a:t>Uses a combination of a hash function and a mask generation function to create a more secure padding</a:t>
            </a:r>
          </a:p>
          <a:p>
            <a:endParaRPr lang="en-US" sz="2000" dirty="0"/>
          </a:p>
          <a:p>
            <a:r>
              <a:rPr lang="en-US" sz="2400" dirty="0">
                <a:solidFill>
                  <a:schemeClr val="accent2"/>
                </a:solidFill>
                <a:latin typeface="+mj-lt"/>
              </a:rPr>
              <a:t>PBKDF password hashing</a:t>
            </a:r>
          </a:p>
          <a:p>
            <a:r>
              <a:rPr lang="en-US" sz="2000" dirty="0"/>
              <a:t>Enhanced password hashing to meet NIST guidelines</a:t>
            </a:r>
          </a:p>
          <a:p>
            <a:pPr algn="l"/>
            <a:endParaRPr lang="en-US" sz="2000" dirty="0"/>
          </a:p>
        </p:txBody>
      </p:sp>
    </p:spTree>
    <p:extLst>
      <p:ext uri="{BB962C8B-B14F-4D97-AF65-F5344CB8AC3E}">
        <p14:creationId xmlns:p14="http://schemas.microsoft.com/office/powerpoint/2010/main" val="7197513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D52D5-65F0-C934-9024-27B96CF1DF81}"/>
              </a:ext>
            </a:extLst>
          </p:cNvPr>
          <p:cNvSpPr>
            <a:spLocks noGrp="1"/>
          </p:cNvSpPr>
          <p:nvPr>
            <p:ph type="title"/>
          </p:nvPr>
        </p:nvSpPr>
        <p:spPr>
          <a:xfrm>
            <a:off x="588963" y="2886075"/>
            <a:ext cx="3154362" cy="1014413"/>
          </a:xfrm>
        </p:spPr>
        <p:txBody>
          <a:bodyPr/>
          <a:lstStyle/>
          <a:p>
            <a:r>
              <a:rPr lang="en-US"/>
              <a:t>Some T-SQL Love</a:t>
            </a:r>
          </a:p>
        </p:txBody>
      </p:sp>
      <p:sp>
        <p:nvSpPr>
          <p:cNvPr id="5" name="Rectangle: Rounded Corners 18">
            <a:extLst>
              <a:ext uri="{FF2B5EF4-FFF2-40B4-BE49-F238E27FC236}">
                <a16:creationId xmlns:a16="http://schemas.microsoft.com/office/drawing/2014/main" id="{1991DA25-4419-036B-2069-45AD7D8F4C69}"/>
              </a:ext>
              <a:ext uri="{C183D7F6-B498-43B3-948B-1728B52AA6E4}">
                <adec:decorative xmlns:adec="http://schemas.microsoft.com/office/drawing/2017/decorative" val="0"/>
              </a:ext>
            </a:extLst>
          </p:cNvPr>
          <p:cNvSpPr/>
          <p:nvPr/>
        </p:nvSpPr>
        <p:spPr bwMode="auto">
          <a:xfrm>
            <a:off x="4356099" y="632284"/>
            <a:ext cx="2295525" cy="1700212"/>
          </a:xfrm>
          <a:prstGeom prst="roundRect">
            <a:avLst>
              <a:gd name="adj" fmla="val 12581"/>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algn="ctr" defTabSz="2275850" fontAlgn="base">
              <a:spcBef>
                <a:spcPts val="200"/>
              </a:spcBef>
              <a:spcAft>
                <a:spcPct val="0"/>
              </a:spcAft>
              <a:tabLst>
                <a:tab pos="3701239" algn="l"/>
              </a:tabLst>
            </a:pPr>
            <a:endParaRPr lang="en-US" sz="2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1" name="Rectangle: Rounded Corners 18">
            <a:extLst>
              <a:ext uri="{FF2B5EF4-FFF2-40B4-BE49-F238E27FC236}">
                <a16:creationId xmlns:a16="http://schemas.microsoft.com/office/drawing/2014/main" id="{249A9CF1-ABCF-0E23-8271-66F29419B5A2}"/>
              </a:ext>
              <a:ext uri="{C183D7F6-B498-43B3-948B-1728B52AA6E4}">
                <adec:decorative xmlns:adec="http://schemas.microsoft.com/office/drawing/2017/decorative" val="0"/>
              </a:ext>
            </a:extLst>
          </p:cNvPr>
          <p:cNvSpPr/>
          <p:nvPr/>
        </p:nvSpPr>
        <p:spPr bwMode="auto">
          <a:xfrm>
            <a:off x="4356099" y="2514600"/>
            <a:ext cx="2295525" cy="1700212"/>
          </a:xfrm>
          <a:prstGeom prst="roundRect">
            <a:avLst>
              <a:gd name="adj" fmla="val 12581"/>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algn="ctr" defTabSz="2275850" fontAlgn="base">
              <a:spcBef>
                <a:spcPts val="200"/>
              </a:spcBef>
              <a:spcAft>
                <a:spcPct val="0"/>
              </a:spcAft>
              <a:tabLst>
                <a:tab pos="3701239" algn="l"/>
              </a:tabLst>
            </a:pPr>
            <a:endParaRPr lang="en-US" sz="2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2" name="Rectangle: Rounded Corners 18">
            <a:extLst>
              <a:ext uri="{FF2B5EF4-FFF2-40B4-BE49-F238E27FC236}">
                <a16:creationId xmlns:a16="http://schemas.microsoft.com/office/drawing/2014/main" id="{95AED792-6ED7-D7F2-FB4A-64DE6BFB210F}"/>
              </a:ext>
              <a:ext uri="{C183D7F6-B498-43B3-948B-1728B52AA6E4}">
                <adec:decorative xmlns:adec="http://schemas.microsoft.com/office/drawing/2017/decorative" val="0"/>
              </a:ext>
            </a:extLst>
          </p:cNvPr>
          <p:cNvSpPr/>
          <p:nvPr/>
        </p:nvSpPr>
        <p:spPr bwMode="auto">
          <a:xfrm>
            <a:off x="6838156" y="2514600"/>
            <a:ext cx="2295525" cy="1700212"/>
          </a:xfrm>
          <a:prstGeom prst="roundRect">
            <a:avLst>
              <a:gd name="adj" fmla="val 12581"/>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algn="ctr" defTabSz="2275850" fontAlgn="base">
              <a:spcBef>
                <a:spcPts val="200"/>
              </a:spcBef>
              <a:spcAft>
                <a:spcPct val="0"/>
              </a:spcAft>
              <a:tabLst>
                <a:tab pos="3701239" algn="l"/>
              </a:tabLst>
            </a:pPr>
            <a:endParaRPr lang="en-US" sz="2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3" name="Rectangle: Rounded Corners 18">
            <a:extLst>
              <a:ext uri="{FF2B5EF4-FFF2-40B4-BE49-F238E27FC236}">
                <a16:creationId xmlns:a16="http://schemas.microsoft.com/office/drawing/2014/main" id="{00ACF764-FEBE-9A45-6666-FE7144162A20}"/>
              </a:ext>
              <a:ext uri="{C183D7F6-B498-43B3-948B-1728B52AA6E4}">
                <adec:decorative xmlns:adec="http://schemas.microsoft.com/office/drawing/2017/decorative" val="0"/>
              </a:ext>
            </a:extLst>
          </p:cNvPr>
          <p:cNvSpPr/>
          <p:nvPr/>
        </p:nvSpPr>
        <p:spPr bwMode="auto">
          <a:xfrm>
            <a:off x="9320212" y="2514600"/>
            <a:ext cx="2295525" cy="1700212"/>
          </a:xfrm>
          <a:prstGeom prst="roundRect">
            <a:avLst>
              <a:gd name="adj" fmla="val 12581"/>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algn="ctr" defTabSz="2275850" fontAlgn="base">
              <a:spcBef>
                <a:spcPts val="200"/>
              </a:spcBef>
              <a:spcAft>
                <a:spcPct val="0"/>
              </a:spcAft>
              <a:tabLst>
                <a:tab pos="3701239" algn="l"/>
              </a:tabLst>
            </a:pPr>
            <a:endParaRPr lang="en-US" sz="2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4" name="Rectangle: Rounded Corners 18">
            <a:extLst>
              <a:ext uri="{FF2B5EF4-FFF2-40B4-BE49-F238E27FC236}">
                <a16:creationId xmlns:a16="http://schemas.microsoft.com/office/drawing/2014/main" id="{39C4C30E-F2A1-F38F-A81D-01748035BDAB}"/>
              </a:ext>
              <a:ext uri="{C183D7F6-B498-43B3-948B-1728B52AA6E4}">
                <adec:decorative xmlns:adec="http://schemas.microsoft.com/office/drawing/2017/decorative" val="0"/>
              </a:ext>
            </a:extLst>
          </p:cNvPr>
          <p:cNvSpPr/>
          <p:nvPr/>
        </p:nvSpPr>
        <p:spPr bwMode="auto">
          <a:xfrm>
            <a:off x="4356099" y="4399179"/>
            <a:ext cx="2295525" cy="1700212"/>
          </a:xfrm>
          <a:prstGeom prst="roundRect">
            <a:avLst>
              <a:gd name="adj" fmla="val 12581"/>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algn="ctr" defTabSz="2275850" fontAlgn="base">
              <a:spcBef>
                <a:spcPts val="200"/>
              </a:spcBef>
              <a:spcAft>
                <a:spcPct val="0"/>
              </a:spcAft>
              <a:tabLst>
                <a:tab pos="3701239" algn="l"/>
              </a:tabLst>
            </a:pPr>
            <a:endParaRPr lang="en-US" sz="2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5" name="Rectangle: Rounded Corners 18">
            <a:extLst>
              <a:ext uri="{FF2B5EF4-FFF2-40B4-BE49-F238E27FC236}">
                <a16:creationId xmlns:a16="http://schemas.microsoft.com/office/drawing/2014/main" id="{BA588E15-B181-74C5-EFA4-BD14DB5DA6BB}"/>
              </a:ext>
              <a:ext uri="{C183D7F6-B498-43B3-948B-1728B52AA6E4}">
                <adec:decorative xmlns:adec="http://schemas.microsoft.com/office/drawing/2017/decorative" val="0"/>
              </a:ext>
            </a:extLst>
          </p:cNvPr>
          <p:cNvSpPr/>
          <p:nvPr/>
        </p:nvSpPr>
        <p:spPr bwMode="auto">
          <a:xfrm>
            <a:off x="6838156" y="4399179"/>
            <a:ext cx="2295525" cy="1700212"/>
          </a:xfrm>
          <a:prstGeom prst="roundRect">
            <a:avLst>
              <a:gd name="adj" fmla="val 12581"/>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algn="ctr" defTabSz="2275850" fontAlgn="base">
              <a:spcBef>
                <a:spcPts val="200"/>
              </a:spcBef>
              <a:spcAft>
                <a:spcPct val="0"/>
              </a:spcAft>
              <a:tabLst>
                <a:tab pos="3701239" algn="l"/>
              </a:tabLst>
            </a:pPr>
            <a:endParaRPr lang="en-US" sz="2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6" name="Rectangle: Rounded Corners 18">
            <a:extLst>
              <a:ext uri="{FF2B5EF4-FFF2-40B4-BE49-F238E27FC236}">
                <a16:creationId xmlns:a16="http://schemas.microsoft.com/office/drawing/2014/main" id="{E9DF3EB8-C982-E7F1-3B35-7BE01EDC13DD}"/>
              </a:ext>
              <a:ext uri="{C183D7F6-B498-43B3-948B-1728B52AA6E4}">
                <adec:decorative xmlns:adec="http://schemas.microsoft.com/office/drawing/2017/decorative" val="0"/>
              </a:ext>
            </a:extLst>
          </p:cNvPr>
          <p:cNvSpPr/>
          <p:nvPr/>
        </p:nvSpPr>
        <p:spPr bwMode="auto">
          <a:xfrm>
            <a:off x="9320212" y="4399179"/>
            <a:ext cx="2295525" cy="1700212"/>
          </a:xfrm>
          <a:prstGeom prst="roundRect">
            <a:avLst>
              <a:gd name="adj" fmla="val 12581"/>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algn="ctr" defTabSz="2275850" fontAlgn="base">
              <a:spcBef>
                <a:spcPts val="200"/>
              </a:spcBef>
              <a:spcAft>
                <a:spcPct val="0"/>
              </a:spcAft>
              <a:tabLst>
                <a:tab pos="3701239" algn="l"/>
              </a:tabLst>
            </a:pPr>
            <a:endParaRPr lang="en-US" sz="2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7" name="Rectangle: Rounded Corners 18">
            <a:extLst>
              <a:ext uri="{FF2B5EF4-FFF2-40B4-BE49-F238E27FC236}">
                <a16:creationId xmlns:a16="http://schemas.microsoft.com/office/drawing/2014/main" id="{F0943081-2ABD-644B-AE5D-3DD2BD91EE20}"/>
              </a:ext>
              <a:ext uri="{C183D7F6-B498-43B3-948B-1728B52AA6E4}">
                <adec:decorative xmlns:adec="http://schemas.microsoft.com/office/drawing/2017/decorative" val="0"/>
              </a:ext>
            </a:extLst>
          </p:cNvPr>
          <p:cNvSpPr/>
          <p:nvPr/>
        </p:nvSpPr>
        <p:spPr bwMode="auto">
          <a:xfrm>
            <a:off x="6838156" y="632284"/>
            <a:ext cx="2295525" cy="1700212"/>
          </a:xfrm>
          <a:prstGeom prst="roundRect">
            <a:avLst>
              <a:gd name="adj" fmla="val 12581"/>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algn="ctr" defTabSz="2275850" fontAlgn="base">
              <a:spcBef>
                <a:spcPts val="200"/>
              </a:spcBef>
              <a:spcAft>
                <a:spcPct val="0"/>
              </a:spcAft>
              <a:tabLst>
                <a:tab pos="3701239" algn="l"/>
              </a:tabLst>
            </a:pPr>
            <a:endParaRPr lang="en-US" sz="2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8" name="Rectangle: Rounded Corners 18">
            <a:extLst>
              <a:ext uri="{FF2B5EF4-FFF2-40B4-BE49-F238E27FC236}">
                <a16:creationId xmlns:a16="http://schemas.microsoft.com/office/drawing/2014/main" id="{6D606022-BF1E-BCA6-39F2-6D34651D1FF9}"/>
              </a:ext>
              <a:ext uri="{C183D7F6-B498-43B3-948B-1728B52AA6E4}">
                <adec:decorative xmlns:adec="http://schemas.microsoft.com/office/drawing/2017/decorative" val="0"/>
              </a:ext>
            </a:extLst>
          </p:cNvPr>
          <p:cNvSpPr/>
          <p:nvPr/>
        </p:nvSpPr>
        <p:spPr bwMode="auto">
          <a:xfrm>
            <a:off x="9320212" y="632284"/>
            <a:ext cx="2295525" cy="1700212"/>
          </a:xfrm>
          <a:prstGeom prst="roundRect">
            <a:avLst>
              <a:gd name="adj" fmla="val 12581"/>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algn="ctr" defTabSz="2275850" fontAlgn="base">
              <a:spcBef>
                <a:spcPts val="200"/>
              </a:spcBef>
              <a:spcAft>
                <a:spcPct val="0"/>
              </a:spcAft>
              <a:tabLst>
                <a:tab pos="3701239" algn="l"/>
              </a:tabLst>
            </a:pPr>
            <a:endParaRPr lang="en-US" sz="2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29" name="Content Placeholder 2">
            <a:extLst>
              <a:ext uri="{FF2B5EF4-FFF2-40B4-BE49-F238E27FC236}">
                <a16:creationId xmlns:a16="http://schemas.microsoft.com/office/drawing/2014/main" id="{9192840B-C59E-3E61-3C52-DA5EF1046A31}"/>
              </a:ext>
            </a:extLst>
          </p:cNvPr>
          <p:cNvSpPr txBox="1">
            <a:spLocks/>
          </p:cNvSpPr>
          <p:nvPr/>
        </p:nvSpPr>
        <p:spPr>
          <a:xfrm>
            <a:off x="4419600" y="1165687"/>
            <a:ext cx="2166938"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b="1"/>
              <a:t>RegEx</a:t>
            </a:r>
            <a:r>
              <a:rPr lang="en-US" sz="2000"/>
              <a:t> </a:t>
            </a:r>
            <a:br>
              <a:rPr lang="en-US" sz="2000"/>
            </a:br>
            <a:r>
              <a:rPr lang="en-US" sz="2000"/>
              <a:t>functions</a:t>
            </a:r>
          </a:p>
        </p:txBody>
      </p:sp>
      <p:sp>
        <p:nvSpPr>
          <p:cNvPr id="30" name="Content Placeholder 2">
            <a:extLst>
              <a:ext uri="{FF2B5EF4-FFF2-40B4-BE49-F238E27FC236}">
                <a16:creationId xmlns:a16="http://schemas.microsoft.com/office/drawing/2014/main" id="{2D65B57D-65FB-7216-3C5F-F1FA4892F2D4}"/>
              </a:ext>
            </a:extLst>
          </p:cNvPr>
          <p:cNvSpPr txBox="1">
            <a:spLocks/>
          </p:cNvSpPr>
          <p:nvPr/>
        </p:nvSpPr>
        <p:spPr>
          <a:xfrm>
            <a:off x="6900864" y="1337137"/>
            <a:ext cx="21669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a:t>PRODUCT()</a:t>
            </a:r>
          </a:p>
        </p:txBody>
      </p:sp>
      <p:sp>
        <p:nvSpPr>
          <p:cNvPr id="31" name="Content Placeholder 2">
            <a:extLst>
              <a:ext uri="{FF2B5EF4-FFF2-40B4-BE49-F238E27FC236}">
                <a16:creationId xmlns:a16="http://schemas.microsoft.com/office/drawing/2014/main" id="{AF2FB0A3-01E3-208D-97FE-F8B719012BB7}"/>
              </a:ext>
            </a:extLst>
          </p:cNvPr>
          <p:cNvSpPr txBox="1">
            <a:spLocks/>
          </p:cNvSpPr>
          <p:nvPr/>
        </p:nvSpPr>
        <p:spPr>
          <a:xfrm>
            <a:off x="9372600" y="1165687"/>
            <a:ext cx="2166938"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b="1"/>
              <a:t>BASE64</a:t>
            </a:r>
            <a:r>
              <a:rPr lang="en-US" sz="2000"/>
              <a:t> </a:t>
            </a:r>
            <a:br>
              <a:rPr lang="en-US" sz="2000"/>
            </a:br>
            <a:r>
              <a:rPr lang="en-US" sz="2000"/>
              <a:t>functions</a:t>
            </a:r>
          </a:p>
        </p:txBody>
      </p:sp>
      <p:sp>
        <p:nvSpPr>
          <p:cNvPr id="32" name="Content Placeholder 2">
            <a:extLst>
              <a:ext uri="{FF2B5EF4-FFF2-40B4-BE49-F238E27FC236}">
                <a16:creationId xmlns:a16="http://schemas.microsoft.com/office/drawing/2014/main" id="{92455B4A-CC1D-58C4-A725-EF917706DAD8}"/>
              </a:ext>
            </a:extLst>
          </p:cNvPr>
          <p:cNvSpPr txBox="1">
            <a:spLocks/>
          </p:cNvSpPr>
          <p:nvPr/>
        </p:nvSpPr>
        <p:spPr>
          <a:xfrm>
            <a:off x="4419600" y="2886078"/>
            <a:ext cx="2166938" cy="9848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b="1"/>
              <a:t>Fuzzy string match</a:t>
            </a:r>
            <a:r>
              <a:rPr lang="en-US" sz="2000"/>
              <a:t> </a:t>
            </a:r>
          </a:p>
          <a:p>
            <a:pPr marL="0" indent="0" algn="ctr">
              <a:buFont typeface="Wingdings" panose="05000000000000000000" pitchFamily="2" charset="2"/>
              <a:buNone/>
            </a:pPr>
            <a:r>
              <a:rPr lang="en-US" sz="2000"/>
              <a:t>functions</a:t>
            </a:r>
          </a:p>
        </p:txBody>
      </p:sp>
      <p:sp>
        <p:nvSpPr>
          <p:cNvPr id="33" name="Content Placeholder 2">
            <a:extLst>
              <a:ext uri="{FF2B5EF4-FFF2-40B4-BE49-F238E27FC236}">
                <a16:creationId xmlns:a16="http://schemas.microsoft.com/office/drawing/2014/main" id="{B4462023-A5BC-DAA8-23D1-F63B4EE25992}"/>
              </a:ext>
            </a:extLst>
          </p:cNvPr>
          <p:cNvSpPr txBox="1">
            <a:spLocks/>
          </p:cNvSpPr>
          <p:nvPr/>
        </p:nvSpPr>
        <p:spPr>
          <a:xfrm>
            <a:off x="6900864" y="3057528"/>
            <a:ext cx="2166938"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a:t>CURRENT_DATE</a:t>
            </a:r>
            <a:r>
              <a:rPr lang="en-US" sz="2000"/>
              <a:t> returns DATE</a:t>
            </a:r>
          </a:p>
        </p:txBody>
      </p:sp>
      <p:sp>
        <p:nvSpPr>
          <p:cNvPr id="34" name="Content Placeholder 2">
            <a:extLst>
              <a:ext uri="{FF2B5EF4-FFF2-40B4-BE49-F238E27FC236}">
                <a16:creationId xmlns:a16="http://schemas.microsoft.com/office/drawing/2014/main" id="{20142068-46BF-0A57-2BEE-DCA6B7783EE8}"/>
              </a:ext>
            </a:extLst>
          </p:cNvPr>
          <p:cNvSpPr txBox="1">
            <a:spLocks/>
          </p:cNvSpPr>
          <p:nvPr/>
        </p:nvSpPr>
        <p:spPr>
          <a:xfrm>
            <a:off x="9372600" y="3057528"/>
            <a:ext cx="2166938"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b="1"/>
              <a:t>SUBSTRING()</a:t>
            </a:r>
            <a:r>
              <a:rPr lang="en-US" sz="2000"/>
              <a:t> </a:t>
            </a:r>
          </a:p>
          <a:p>
            <a:pPr marL="0" indent="0" algn="ctr">
              <a:buFont typeface="Wingdings" panose="05000000000000000000" pitchFamily="2" charset="2"/>
              <a:buNone/>
            </a:pPr>
            <a:r>
              <a:rPr lang="en-US" sz="2000"/>
              <a:t>optional length</a:t>
            </a:r>
          </a:p>
        </p:txBody>
      </p:sp>
      <p:sp>
        <p:nvSpPr>
          <p:cNvPr id="35" name="Content Placeholder 2">
            <a:extLst>
              <a:ext uri="{FF2B5EF4-FFF2-40B4-BE49-F238E27FC236}">
                <a16:creationId xmlns:a16="http://schemas.microsoft.com/office/drawing/2014/main" id="{D13437BB-5849-D0C0-E367-2986D5CA5FE4}"/>
              </a:ext>
            </a:extLst>
          </p:cNvPr>
          <p:cNvSpPr txBox="1">
            <a:spLocks/>
          </p:cNvSpPr>
          <p:nvPr/>
        </p:nvSpPr>
        <p:spPr>
          <a:xfrm>
            <a:off x="4419600" y="5068905"/>
            <a:ext cx="21669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a:t>UNISTR()</a:t>
            </a:r>
          </a:p>
        </p:txBody>
      </p:sp>
      <p:sp>
        <p:nvSpPr>
          <p:cNvPr id="36" name="Content Placeholder 2">
            <a:extLst>
              <a:ext uri="{FF2B5EF4-FFF2-40B4-BE49-F238E27FC236}">
                <a16:creationId xmlns:a16="http://schemas.microsoft.com/office/drawing/2014/main" id="{0229CE33-B188-D953-9E87-76620EBDBEE6}"/>
              </a:ext>
            </a:extLst>
          </p:cNvPr>
          <p:cNvSpPr txBox="1">
            <a:spLocks/>
          </p:cNvSpPr>
          <p:nvPr/>
        </p:nvSpPr>
        <p:spPr>
          <a:xfrm>
            <a:off x="6900864" y="4761128"/>
            <a:ext cx="2166938"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a:t>||</a:t>
            </a:r>
            <a:r>
              <a:rPr lang="en-US" sz="2000"/>
              <a:t> </a:t>
            </a:r>
            <a:br>
              <a:rPr lang="en-US" sz="2000"/>
            </a:br>
            <a:r>
              <a:rPr lang="en-US" sz="2000"/>
              <a:t>string concat operator</a:t>
            </a:r>
          </a:p>
        </p:txBody>
      </p:sp>
      <p:sp>
        <p:nvSpPr>
          <p:cNvPr id="37" name="Content Placeholder 2">
            <a:extLst>
              <a:ext uri="{FF2B5EF4-FFF2-40B4-BE49-F238E27FC236}">
                <a16:creationId xmlns:a16="http://schemas.microsoft.com/office/drawing/2014/main" id="{C1200295-A7E5-4DEB-AEFC-A25EB785D438}"/>
              </a:ext>
            </a:extLst>
          </p:cNvPr>
          <p:cNvSpPr txBox="1">
            <a:spLocks/>
          </p:cNvSpPr>
          <p:nvPr/>
        </p:nvSpPr>
        <p:spPr>
          <a:xfrm>
            <a:off x="9372600" y="4915017"/>
            <a:ext cx="2166938"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b="1"/>
              <a:t>DATEADD()</a:t>
            </a:r>
            <a:r>
              <a:rPr lang="en-US" sz="2000"/>
              <a:t> supports bigint</a:t>
            </a:r>
          </a:p>
        </p:txBody>
      </p:sp>
      <p:pic>
        <p:nvPicPr>
          <p:cNvPr id="4" name="Graphic 3" descr="Heart with solid fill">
            <a:extLst>
              <a:ext uri="{FF2B5EF4-FFF2-40B4-BE49-F238E27FC236}">
                <a16:creationId xmlns:a16="http://schemas.microsoft.com/office/drawing/2014/main" id="{217D9BC8-CDA6-98E1-D930-2256CDEEF3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4480" y="3364706"/>
            <a:ext cx="914400" cy="914400"/>
          </a:xfrm>
          <a:prstGeom prst="rect">
            <a:avLst/>
          </a:prstGeom>
        </p:spPr>
      </p:pic>
    </p:spTree>
    <p:extLst>
      <p:ext uri="{BB962C8B-B14F-4D97-AF65-F5344CB8AC3E}">
        <p14:creationId xmlns:p14="http://schemas.microsoft.com/office/powerpoint/2010/main" val="175421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DCDA9-B002-FC72-0B71-868B98AB488A}"/>
            </a:ext>
          </a:extLst>
        </p:cNvPr>
        <p:cNvGrpSpPr/>
        <p:nvPr/>
      </p:nvGrpSpPr>
      <p:grpSpPr>
        <a:xfrm>
          <a:off x="0" y="0"/>
          <a:ext cx="0" cy="0"/>
          <a:chOff x="0" y="0"/>
          <a:chExt cx="0" cy="0"/>
        </a:xfrm>
      </p:grpSpPr>
      <p:pic>
        <p:nvPicPr>
          <p:cNvPr id="8" name="Picture 7" descr="A ladder in the desert">
            <a:extLst>
              <a:ext uri="{FF2B5EF4-FFF2-40B4-BE49-F238E27FC236}">
                <a16:creationId xmlns:a16="http://schemas.microsoft.com/office/drawing/2014/main" id="{0FA46FC5-B7E9-9EAE-B433-126233936FAE}"/>
              </a:ext>
            </a:extLst>
          </p:cNvPr>
          <p:cNvPicPr>
            <a:picLocks noChangeAspect="1"/>
          </p:cNvPicPr>
          <p:nvPr/>
        </p:nvPicPr>
        <p:blipFill>
          <a:blip r:embed="rId3"/>
          <a:srcRect b="15730"/>
          <a:stretch>
            <a:fillRect/>
          </a:stretch>
        </p:blipFill>
        <p:spPr>
          <a:xfrm>
            <a:off x="20" y="10"/>
            <a:ext cx="12191980" cy="6857990"/>
          </a:xfrm>
          <a:prstGeom prst="rect">
            <a:avLst/>
          </a:prstGeom>
          <a:noFill/>
        </p:spPr>
      </p:pic>
      <p:sp>
        <p:nvSpPr>
          <p:cNvPr id="6" name="Title 5">
            <a:extLst>
              <a:ext uri="{FF2B5EF4-FFF2-40B4-BE49-F238E27FC236}">
                <a16:creationId xmlns:a16="http://schemas.microsoft.com/office/drawing/2014/main" id="{48CA2918-99F3-9439-4CCB-3A4FA01519FC}"/>
              </a:ext>
            </a:extLst>
          </p:cNvPr>
          <p:cNvSpPr>
            <a:spLocks noGrp="1"/>
          </p:cNvSpPr>
          <p:nvPr>
            <p:ph type="title"/>
          </p:nvPr>
        </p:nvSpPr>
        <p:spPr>
          <a:xfrm>
            <a:off x="0" y="3657600"/>
            <a:ext cx="12192000" cy="3200400"/>
          </a:xfrm>
        </p:spPr>
        <p:txBody>
          <a:bodyPr wrap="square" anchor="b">
            <a:normAutofit/>
          </a:bodyPr>
          <a:lstStyle/>
          <a:p>
            <a:pPr algn="ctr"/>
            <a:r>
              <a:rPr lang="en-US" sz="2800"/>
              <a:t>Tempdb is growing out of control</a:t>
            </a:r>
          </a:p>
        </p:txBody>
      </p:sp>
    </p:spTree>
    <p:extLst>
      <p:ext uri="{BB962C8B-B14F-4D97-AF65-F5344CB8AC3E}">
        <p14:creationId xmlns:p14="http://schemas.microsoft.com/office/powerpoint/2010/main" val="1907732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 0 - Show current tempdb size">
            <a:hlinkClick r:id="" action="ppaction://media"/>
            <a:extLst>
              <a:ext uri="{FF2B5EF4-FFF2-40B4-BE49-F238E27FC236}">
                <a16:creationId xmlns:a16="http://schemas.microsoft.com/office/drawing/2014/main" id="{9F50B578-6C06-84B1-8766-2ECB60D994A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1982679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ene 1 - Controlled tempdb usage">
            <a:hlinkClick r:id="" action="ppaction://media"/>
            <a:extLst>
              <a:ext uri="{FF2B5EF4-FFF2-40B4-BE49-F238E27FC236}">
                <a16:creationId xmlns:a16="http://schemas.microsoft.com/office/drawing/2014/main" id="{F5AB8197-1512-7BC3-6993-E3C33256A4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48980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 2 - Uncontrolled tempdb usage">
            <a:hlinkClick r:id="" action="ppaction://media"/>
            <a:extLst>
              <a:ext uri="{FF2B5EF4-FFF2-40B4-BE49-F238E27FC236}">
                <a16:creationId xmlns:a16="http://schemas.microsoft.com/office/drawing/2014/main" id="{A704A009-8FEC-37A2-5082-AB70E7135E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821408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9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ene 3 - Setup RG for tempdb">
            <a:hlinkClick r:id="" action="ppaction://media"/>
            <a:extLst>
              <a:ext uri="{FF2B5EF4-FFF2-40B4-BE49-F238E27FC236}">
                <a16:creationId xmlns:a16="http://schemas.microsoft.com/office/drawing/2014/main" id="{BDAD5489-8754-208B-4D91-E988EE5926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41681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e 4 - Controlled tempdb usage">
            <a:hlinkClick r:id="" action="ppaction://media"/>
            <a:extLst>
              <a:ext uri="{FF2B5EF4-FFF2-40B4-BE49-F238E27FC236}">
                <a16:creationId xmlns:a16="http://schemas.microsoft.com/office/drawing/2014/main" id="{B34E55A0-6F1A-53FF-D8FE-BEAFDC2237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318403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10F67-DE5A-DD06-4FB3-AA3F36C55C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9B2F-8EC2-7F96-2D22-BE1962AF00D6}"/>
              </a:ext>
            </a:extLst>
          </p:cNvPr>
          <p:cNvSpPr>
            <a:spLocks noGrp="1"/>
          </p:cNvSpPr>
          <p:nvPr>
            <p:ph type="title"/>
          </p:nvPr>
        </p:nvSpPr>
        <p:spPr>
          <a:xfrm>
            <a:off x="588263" y="283580"/>
            <a:ext cx="11018520" cy="553998"/>
          </a:xfrm>
        </p:spPr>
        <p:txBody>
          <a:bodyPr/>
          <a:lstStyle/>
          <a:p>
            <a:r>
              <a:rPr lang="en-US"/>
              <a:t>Accelerating performance for SQL Server</a:t>
            </a:r>
          </a:p>
        </p:txBody>
      </p:sp>
      <p:sp>
        <p:nvSpPr>
          <p:cNvPr id="3" name="TextBox 2">
            <a:extLst>
              <a:ext uri="{FF2B5EF4-FFF2-40B4-BE49-F238E27FC236}">
                <a16:creationId xmlns:a16="http://schemas.microsoft.com/office/drawing/2014/main" id="{20D07A21-5DC2-6DCB-E53A-7C484EF92F6D}"/>
              </a:ext>
            </a:extLst>
          </p:cNvPr>
          <p:cNvSpPr txBox="1"/>
          <p:nvPr/>
        </p:nvSpPr>
        <p:spPr>
          <a:xfrm>
            <a:off x="588263" y="1041023"/>
            <a:ext cx="10754927" cy="5078313"/>
          </a:xfrm>
          <a:prstGeom prst="rect">
            <a:avLst/>
          </a:prstGeom>
          <a:noFill/>
        </p:spPr>
        <p:txBody>
          <a:bodyPr wrap="square" lIns="0" tIns="0" rIns="0" bIns="0" rtlCol="0">
            <a:spAutoFit/>
          </a:bodyPr>
          <a:lstStyle/>
          <a:p>
            <a:r>
              <a:rPr lang="en-US" sz="2400" dirty="0">
                <a:solidFill>
                  <a:schemeClr val="accent2"/>
                </a:solidFill>
                <a:latin typeface="+mj-lt"/>
              </a:rPr>
              <a:t>Optimized </a:t>
            </a:r>
            <a:r>
              <a:rPr lang="en-US" sz="2400" dirty="0" err="1">
                <a:solidFill>
                  <a:schemeClr val="accent2"/>
                </a:solidFill>
                <a:latin typeface="+mj-lt"/>
              </a:rPr>
              <a:t>sp_executesql</a:t>
            </a:r>
            <a:endParaRPr lang="en-US" sz="2400" dirty="0">
              <a:solidFill>
                <a:schemeClr val="accent2"/>
              </a:solidFill>
              <a:latin typeface="+mj-lt"/>
            </a:endParaRPr>
          </a:p>
          <a:p>
            <a:r>
              <a:rPr lang="en-US" sz="1800" dirty="0">
                <a:latin typeface="+mj-lt"/>
              </a:rPr>
              <a:t>Honor Compile locks and prevent plan cache bloat</a:t>
            </a:r>
          </a:p>
          <a:p>
            <a:endParaRPr lang="en-US" sz="2400" dirty="0">
              <a:solidFill>
                <a:schemeClr val="accent2"/>
              </a:solidFill>
              <a:latin typeface="+mj-lt"/>
            </a:endParaRPr>
          </a:p>
          <a:p>
            <a:r>
              <a:rPr lang="en-US" sz="2400" dirty="0">
                <a:solidFill>
                  <a:schemeClr val="accent2"/>
                </a:solidFill>
                <a:latin typeface="+mj-lt"/>
              </a:rPr>
              <a:t>Optional parameter plan optimization (OPPO)</a:t>
            </a:r>
          </a:p>
          <a:p>
            <a:r>
              <a:rPr lang="en-US" sz="1800" dirty="0">
                <a:latin typeface="+mj-lt"/>
              </a:rPr>
              <a:t>Extend PSPO to handle NULLs</a:t>
            </a:r>
          </a:p>
          <a:p>
            <a:endParaRPr lang="en-US" sz="2400" dirty="0">
              <a:solidFill>
                <a:schemeClr val="accent2"/>
              </a:solidFill>
              <a:latin typeface="+mj-lt"/>
            </a:endParaRPr>
          </a:p>
          <a:p>
            <a:r>
              <a:rPr lang="en-US" sz="2400" dirty="0">
                <a:solidFill>
                  <a:schemeClr val="accent2"/>
                </a:solidFill>
                <a:latin typeface="+mj-lt"/>
              </a:rPr>
              <a:t>Accelerated Database Recovery (ADR) in </a:t>
            </a:r>
            <a:r>
              <a:rPr lang="en-US" sz="2400" dirty="0" err="1">
                <a:solidFill>
                  <a:schemeClr val="accent2"/>
                </a:solidFill>
                <a:latin typeface="+mj-lt"/>
              </a:rPr>
              <a:t>tempdb</a:t>
            </a:r>
            <a:endParaRPr lang="en-US" sz="2400" dirty="0">
              <a:solidFill>
                <a:schemeClr val="accent2"/>
              </a:solidFill>
              <a:latin typeface="+mj-lt"/>
            </a:endParaRPr>
          </a:p>
          <a:p>
            <a:r>
              <a:rPr lang="en-US" sz="1800" dirty="0">
                <a:latin typeface="+mj-lt"/>
              </a:rPr>
              <a:t>Get all the benefits of ADR for temp object transactions</a:t>
            </a:r>
          </a:p>
          <a:p>
            <a:endParaRPr lang="en-US" sz="2400" dirty="0">
              <a:latin typeface="+mj-lt"/>
            </a:endParaRPr>
          </a:p>
          <a:p>
            <a:r>
              <a:rPr lang="en-US" sz="2400" dirty="0">
                <a:solidFill>
                  <a:schemeClr val="accent2"/>
                </a:solidFill>
                <a:latin typeface="+mj-lt"/>
              </a:rPr>
              <a:t>Query store for readable secondaries</a:t>
            </a:r>
          </a:p>
          <a:p>
            <a:r>
              <a:rPr lang="en-US" sz="1800" dirty="0">
                <a:latin typeface="+mj-lt"/>
              </a:rPr>
              <a:t>Empower performance analysis on all replicas</a:t>
            </a:r>
          </a:p>
          <a:p>
            <a:endParaRPr lang="en-US" sz="2400" dirty="0">
              <a:solidFill>
                <a:schemeClr val="accent2"/>
              </a:solidFill>
              <a:latin typeface="+mj-lt"/>
            </a:endParaRPr>
          </a:p>
          <a:p>
            <a:r>
              <a:rPr lang="en-US" sz="2400" dirty="0">
                <a:solidFill>
                  <a:schemeClr val="accent2"/>
                </a:solidFill>
                <a:latin typeface="+mj-lt"/>
              </a:rPr>
              <a:t>Persisted stats for readable secondaries</a:t>
            </a:r>
          </a:p>
          <a:p>
            <a:r>
              <a:rPr lang="en-US" sz="1800" dirty="0">
                <a:latin typeface="+mj-lt"/>
              </a:rPr>
              <a:t>Predictable stats on all readable secondaries using query store channel</a:t>
            </a:r>
          </a:p>
          <a:p>
            <a:endParaRPr lang="en-US" sz="2400" dirty="0">
              <a:solidFill>
                <a:schemeClr val="accent2"/>
              </a:solidFill>
              <a:latin typeface="+mj-lt"/>
            </a:endParaRPr>
          </a:p>
        </p:txBody>
      </p:sp>
    </p:spTree>
    <p:extLst>
      <p:ext uri="{BB962C8B-B14F-4D97-AF65-F5344CB8AC3E}">
        <p14:creationId xmlns:p14="http://schemas.microsoft.com/office/powerpoint/2010/main" val="92477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calcmode="lin" valueType="num">
                                      <p:cBhvr additive="base">
                                        <p:cTn id="16"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7" dur="1000" fill="hold"/>
                                        <p:tgtEl>
                                          <p:spTgt spid="3">
                                            <p:txEl>
                                              <p:pRg st="3" end="3"/>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 calcmode="lin" valueType="num">
                                      <p:cBhvr additive="base">
                                        <p:cTn id="20"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1"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6" end="6"/>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0"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8" fill="hold" nodeType="after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 calcmode="lin" valueType="num">
                                      <p:cBhvr additive="base">
                                        <p:cTn id="34" dur="10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35" dur="1000" fill="hold"/>
                                        <p:tgtEl>
                                          <p:spTgt spid="3">
                                            <p:txEl>
                                              <p:pRg st="9" end="9"/>
                                            </p:txEl>
                                          </p:spTgt>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 calcmode="lin" valueType="num">
                                      <p:cBhvr additive="base">
                                        <p:cTn id="38" dur="10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8" fill="hold" nodeType="after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10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3">
                                            <p:txEl>
                                              <p:pRg st="12" end="12"/>
                                            </p:txEl>
                                          </p:spTgt>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 calcmode="lin" valueType="num">
                                      <p:cBhvr additive="base">
                                        <p:cTn id="47" dur="1000" fill="hold"/>
                                        <p:tgtEl>
                                          <p:spTgt spid="3">
                                            <p:txEl>
                                              <p:pRg st="13" end="13"/>
                                            </p:txEl>
                                          </p:spTgt>
                                        </p:tgtEl>
                                        <p:attrNameLst>
                                          <p:attrName>ppt_x</p:attrName>
                                        </p:attrNameLst>
                                      </p:cBhvr>
                                      <p:tavLst>
                                        <p:tav tm="0">
                                          <p:val>
                                            <p:strVal val="0-#ppt_w/2"/>
                                          </p:val>
                                        </p:tav>
                                        <p:tav tm="100000">
                                          <p:val>
                                            <p:strVal val="#ppt_x"/>
                                          </p:val>
                                        </p:tav>
                                      </p:tavLst>
                                    </p:anim>
                                    <p:anim calcmode="lin" valueType="num">
                                      <p:cBhvr additive="base">
                                        <p:cTn id="48" dur="1000" fill="hold"/>
                                        <p:tgtEl>
                                          <p:spTgt spid="3">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F5003-7224-A095-6755-D3590085471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5998238-DC04-7C68-8CB8-02B488F37E7E}"/>
              </a:ext>
            </a:extLst>
          </p:cNvPr>
          <p:cNvSpPr>
            <a:spLocks noGrp="1"/>
          </p:cNvSpPr>
          <p:nvPr>
            <p:ph type="title"/>
          </p:nvPr>
        </p:nvSpPr>
        <p:spPr>
          <a:xfrm>
            <a:off x="588263" y="457200"/>
            <a:ext cx="11018520" cy="553998"/>
          </a:xfrm>
        </p:spPr>
        <p:txBody>
          <a:bodyPr/>
          <a:lstStyle/>
          <a:p>
            <a:r>
              <a:rPr lang="en-US"/>
              <a:t>Query Store for read replicas</a:t>
            </a:r>
          </a:p>
        </p:txBody>
      </p:sp>
      <p:sp>
        <p:nvSpPr>
          <p:cNvPr id="8" name="Freeform 182">
            <a:extLst>
              <a:ext uri="{FF2B5EF4-FFF2-40B4-BE49-F238E27FC236}">
                <a16:creationId xmlns:a16="http://schemas.microsoft.com/office/drawing/2014/main" id="{58553530-F325-AA7F-C502-E8BD2F180B68}"/>
              </a:ext>
            </a:extLst>
          </p:cNvPr>
          <p:cNvSpPr/>
          <p:nvPr/>
        </p:nvSpPr>
        <p:spPr bwMode="auto">
          <a:xfrm>
            <a:off x="2543920" y="428817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182">
            <a:extLst>
              <a:ext uri="{FF2B5EF4-FFF2-40B4-BE49-F238E27FC236}">
                <a16:creationId xmlns:a16="http://schemas.microsoft.com/office/drawing/2014/main" id="{FBA6813C-C0C5-C96B-9FA6-42BD3668780F}"/>
              </a:ext>
            </a:extLst>
          </p:cNvPr>
          <p:cNvSpPr/>
          <p:nvPr/>
        </p:nvSpPr>
        <p:spPr bwMode="auto">
          <a:xfrm>
            <a:off x="10299854" y="428817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Programmer male with solid fill">
            <a:extLst>
              <a:ext uri="{FF2B5EF4-FFF2-40B4-BE49-F238E27FC236}">
                <a16:creationId xmlns:a16="http://schemas.microsoft.com/office/drawing/2014/main" id="{1887CFFD-1904-943A-169F-90728FCC7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1227" y="1091069"/>
            <a:ext cx="914400" cy="914400"/>
          </a:xfrm>
          <a:prstGeom prst="rect">
            <a:avLst/>
          </a:prstGeom>
        </p:spPr>
      </p:pic>
      <p:pic>
        <p:nvPicPr>
          <p:cNvPr id="11" name="Graphic 10" descr="Programmer female with solid fill">
            <a:extLst>
              <a:ext uri="{FF2B5EF4-FFF2-40B4-BE49-F238E27FC236}">
                <a16:creationId xmlns:a16="http://schemas.microsoft.com/office/drawing/2014/main" id="{F832AF70-C3F5-82D2-216C-4FE6732F9C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5333556"/>
            <a:ext cx="914400" cy="914400"/>
          </a:xfrm>
          <a:prstGeom prst="rect">
            <a:avLst/>
          </a:prstGeom>
        </p:spPr>
      </p:pic>
      <p:sp>
        <p:nvSpPr>
          <p:cNvPr id="12" name="TextBox 11">
            <a:extLst>
              <a:ext uri="{FF2B5EF4-FFF2-40B4-BE49-F238E27FC236}">
                <a16:creationId xmlns:a16="http://schemas.microsoft.com/office/drawing/2014/main" id="{5BC65570-52DF-D525-50DF-1C3246000B1D}"/>
              </a:ext>
            </a:extLst>
          </p:cNvPr>
          <p:cNvSpPr txBox="1"/>
          <p:nvPr/>
        </p:nvSpPr>
        <p:spPr>
          <a:xfrm>
            <a:off x="2206626" y="4211379"/>
            <a:ext cx="2336800" cy="553998"/>
          </a:xfrm>
          <a:prstGeom prst="rect">
            <a:avLst/>
          </a:prstGeom>
          <a:noFill/>
        </p:spPr>
        <p:txBody>
          <a:bodyPr wrap="square" lIns="0" tIns="0" rIns="0" bIns="0" rtlCol="0">
            <a:spAutoFit/>
          </a:bodyPr>
          <a:lstStyle/>
          <a:p>
            <a:pPr algn="ctr"/>
            <a:r>
              <a:rPr lang="en-US" sz="1800">
                <a:gradFill>
                  <a:gsLst>
                    <a:gs pos="2917">
                      <a:schemeClr val="tx1"/>
                    </a:gs>
                    <a:gs pos="30000">
                      <a:schemeClr val="tx1"/>
                    </a:gs>
                  </a:gsLst>
                  <a:lin ang="5400000" scaled="0"/>
                </a:gradFill>
              </a:rPr>
              <a:t>Primary </a:t>
            </a:r>
          </a:p>
          <a:p>
            <a:pPr algn="ctr"/>
            <a:r>
              <a:rPr lang="en-US" sz="1800">
                <a:gradFill>
                  <a:gsLst>
                    <a:gs pos="2917">
                      <a:schemeClr val="tx1"/>
                    </a:gs>
                    <a:gs pos="30000">
                      <a:schemeClr val="tx1"/>
                    </a:gs>
                  </a:gsLst>
                  <a:lin ang="5400000" scaled="0"/>
                </a:gradFill>
              </a:rPr>
              <a:t>replica</a:t>
            </a:r>
          </a:p>
        </p:txBody>
      </p:sp>
      <p:sp>
        <p:nvSpPr>
          <p:cNvPr id="13" name="TextBox 12">
            <a:extLst>
              <a:ext uri="{FF2B5EF4-FFF2-40B4-BE49-F238E27FC236}">
                <a16:creationId xmlns:a16="http://schemas.microsoft.com/office/drawing/2014/main" id="{9178BE50-0359-C561-BB3A-626139FDC9E9}"/>
              </a:ext>
            </a:extLst>
          </p:cNvPr>
          <p:cNvSpPr txBox="1"/>
          <p:nvPr/>
        </p:nvSpPr>
        <p:spPr>
          <a:xfrm>
            <a:off x="10002857" y="4211379"/>
            <a:ext cx="2336800" cy="553998"/>
          </a:xfrm>
          <a:prstGeom prst="rect">
            <a:avLst/>
          </a:prstGeom>
          <a:noFill/>
        </p:spPr>
        <p:txBody>
          <a:bodyPr wrap="square" lIns="0" tIns="0" rIns="0" bIns="0" rtlCol="0">
            <a:spAutoFit/>
          </a:bodyPr>
          <a:lstStyle/>
          <a:p>
            <a:pPr algn="ctr"/>
            <a:r>
              <a:rPr lang="en-US" sz="1800">
                <a:gradFill>
                  <a:gsLst>
                    <a:gs pos="2917">
                      <a:schemeClr val="tx1"/>
                    </a:gs>
                    <a:gs pos="30000">
                      <a:schemeClr val="tx1"/>
                    </a:gs>
                  </a:gsLst>
                  <a:lin ang="5400000" scaled="0"/>
                </a:gradFill>
              </a:rPr>
              <a:t>Read </a:t>
            </a:r>
          </a:p>
          <a:p>
            <a:pPr algn="ctr"/>
            <a:r>
              <a:rPr lang="en-US" sz="1800">
                <a:gradFill>
                  <a:gsLst>
                    <a:gs pos="2917">
                      <a:schemeClr val="tx1"/>
                    </a:gs>
                    <a:gs pos="30000">
                      <a:schemeClr val="tx1"/>
                    </a:gs>
                  </a:gsLst>
                  <a:lin ang="5400000" scaled="0"/>
                </a:gradFill>
              </a:rPr>
              <a:t>replica</a:t>
            </a:r>
          </a:p>
        </p:txBody>
      </p:sp>
      <p:cxnSp>
        <p:nvCxnSpPr>
          <p:cNvPr id="14" name="Straight Arrow Connector 13">
            <a:extLst>
              <a:ext uri="{FF2B5EF4-FFF2-40B4-BE49-F238E27FC236}">
                <a16:creationId xmlns:a16="http://schemas.microsoft.com/office/drawing/2014/main" id="{B50F3912-9288-581F-892E-BA7314BFC1E1}"/>
              </a:ext>
            </a:extLst>
          </p:cNvPr>
          <p:cNvCxnSpPr/>
          <p:nvPr/>
        </p:nvCxnSpPr>
        <p:spPr>
          <a:xfrm>
            <a:off x="10498427" y="2189480"/>
            <a:ext cx="0" cy="197104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F6F0EF26-A37C-B6F6-9FD9-12B0740560CA}"/>
              </a:ext>
            </a:extLst>
          </p:cNvPr>
          <p:cNvSpPr/>
          <p:nvPr/>
        </p:nvSpPr>
        <p:spPr bwMode="auto">
          <a:xfrm>
            <a:off x="8158479" y="2829501"/>
            <a:ext cx="3508337" cy="2529840"/>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502628-0197-BA2B-71D7-2BF92A35A3AF}"/>
              </a:ext>
            </a:extLst>
          </p:cNvPr>
          <p:cNvCxnSpPr>
            <a:cxnSpLocks/>
          </p:cNvCxnSpPr>
          <p:nvPr/>
        </p:nvCxnSpPr>
        <p:spPr>
          <a:xfrm flipH="1">
            <a:off x="2439627" y="3542447"/>
            <a:ext cx="6541648" cy="3048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BE4AF3B-09A1-CBA9-80FB-089C8D3C6F01}"/>
              </a:ext>
            </a:extLst>
          </p:cNvPr>
          <p:cNvSpPr/>
          <p:nvPr/>
        </p:nvSpPr>
        <p:spPr bwMode="auto">
          <a:xfrm>
            <a:off x="588263" y="2829501"/>
            <a:ext cx="3290574" cy="2529840"/>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66AD6E10-D5E8-C473-FEF1-D075598D830F}"/>
              </a:ext>
            </a:extLst>
          </p:cNvPr>
          <p:cNvCxnSpPr>
            <a:cxnSpLocks/>
          </p:cNvCxnSpPr>
          <p:nvPr/>
        </p:nvCxnSpPr>
        <p:spPr>
          <a:xfrm>
            <a:off x="1844734" y="4160520"/>
            <a:ext cx="641145" cy="363068"/>
          </a:xfrm>
          <a:prstGeom prst="bentConnector3">
            <a:avLst>
              <a:gd name="adj1" fmla="val 246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BBA9C3-2083-404F-02EF-A0D434F45C7E}"/>
              </a:ext>
            </a:extLst>
          </p:cNvPr>
          <p:cNvSpPr txBox="1"/>
          <p:nvPr/>
        </p:nvSpPr>
        <p:spPr>
          <a:xfrm>
            <a:off x="10669046" y="2168069"/>
            <a:ext cx="82715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queries</a:t>
            </a:r>
          </a:p>
        </p:txBody>
      </p:sp>
      <p:cxnSp>
        <p:nvCxnSpPr>
          <p:cNvPr id="20" name="Connector: Elbow 19">
            <a:extLst>
              <a:ext uri="{FF2B5EF4-FFF2-40B4-BE49-F238E27FC236}">
                <a16:creationId xmlns:a16="http://schemas.microsoft.com/office/drawing/2014/main" id="{A6DF5554-208B-1C17-96B7-92B58187EC27}"/>
              </a:ext>
            </a:extLst>
          </p:cNvPr>
          <p:cNvCxnSpPr/>
          <p:nvPr/>
        </p:nvCxnSpPr>
        <p:spPr>
          <a:xfrm rot="10800000">
            <a:off x="2742493" y="4842171"/>
            <a:ext cx="2662626" cy="982770"/>
          </a:xfrm>
          <a:prstGeom prst="bentConnector3">
            <a:avLst>
              <a:gd name="adj1" fmla="val 99605"/>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752CC09-3A88-9097-24D4-4694CF2A3A0D}"/>
              </a:ext>
            </a:extLst>
          </p:cNvPr>
          <p:cNvCxnSpPr>
            <a:cxnSpLocks/>
          </p:cNvCxnSpPr>
          <p:nvPr/>
        </p:nvCxnSpPr>
        <p:spPr>
          <a:xfrm flipV="1">
            <a:off x="6533977" y="4807206"/>
            <a:ext cx="3964450" cy="1059564"/>
          </a:xfrm>
          <a:prstGeom prst="bentConnector3">
            <a:avLst>
              <a:gd name="adj1" fmla="val 99974"/>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7CFEB5E-BE38-DD49-6562-C1B90DE92411}"/>
              </a:ext>
            </a:extLst>
          </p:cNvPr>
          <p:cNvSpPr txBox="1"/>
          <p:nvPr/>
        </p:nvSpPr>
        <p:spPr>
          <a:xfrm>
            <a:off x="5162411" y="3199349"/>
            <a:ext cx="2346960" cy="276999"/>
          </a:xfrm>
          <a:prstGeom prst="rect">
            <a:avLst/>
          </a:prstGeom>
          <a:noFill/>
        </p:spPr>
        <p:txBody>
          <a:bodyPr wrap="square" lIns="0" tIns="0" rIns="0" bIns="0" rtlCol="0">
            <a:spAutoFit/>
          </a:bodyPr>
          <a:lstStyle/>
          <a:p>
            <a:pPr algn="l"/>
            <a:r>
              <a:rPr lang="en-US" sz="1800">
                <a:gradFill>
                  <a:gsLst>
                    <a:gs pos="2917">
                      <a:schemeClr val="tx1"/>
                    </a:gs>
                    <a:gs pos="30000">
                      <a:schemeClr val="tx1"/>
                    </a:gs>
                  </a:gsLst>
                  <a:lin ang="5400000" scaled="0"/>
                </a:gradFill>
              </a:rPr>
              <a:t>Query Store stats</a:t>
            </a:r>
          </a:p>
        </p:txBody>
      </p:sp>
      <p:sp>
        <p:nvSpPr>
          <p:cNvPr id="23" name="TextBox 22">
            <a:extLst>
              <a:ext uri="{FF2B5EF4-FFF2-40B4-BE49-F238E27FC236}">
                <a16:creationId xmlns:a16="http://schemas.microsoft.com/office/drawing/2014/main" id="{E0884C14-50F0-5A53-71B7-C42B4C7F2FA2}"/>
              </a:ext>
            </a:extLst>
          </p:cNvPr>
          <p:cNvSpPr txBox="1"/>
          <p:nvPr/>
        </p:nvSpPr>
        <p:spPr>
          <a:xfrm>
            <a:off x="2484853" y="3245516"/>
            <a:ext cx="98905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DBM endpoint</a:t>
            </a:r>
          </a:p>
        </p:txBody>
      </p:sp>
      <p:sp>
        <p:nvSpPr>
          <p:cNvPr id="24" name="TextBox 23">
            <a:extLst>
              <a:ext uri="{FF2B5EF4-FFF2-40B4-BE49-F238E27FC236}">
                <a16:creationId xmlns:a16="http://schemas.microsoft.com/office/drawing/2014/main" id="{FDC80CDD-DC52-9B13-6B03-A3C9E90DE52B}"/>
              </a:ext>
            </a:extLst>
          </p:cNvPr>
          <p:cNvSpPr txBox="1"/>
          <p:nvPr/>
        </p:nvSpPr>
        <p:spPr>
          <a:xfrm>
            <a:off x="1139435" y="4610099"/>
            <a:ext cx="1436507" cy="492443"/>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Query Store </a:t>
            </a:r>
          </a:p>
          <a:p>
            <a:pPr algn="l"/>
            <a:r>
              <a:rPr lang="en-US" sz="1600">
                <a:gradFill>
                  <a:gsLst>
                    <a:gs pos="2917">
                      <a:schemeClr val="tx1"/>
                    </a:gs>
                    <a:gs pos="30000">
                      <a:schemeClr val="tx1"/>
                    </a:gs>
                  </a:gsLst>
                  <a:lin ang="5400000" scaled="0"/>
                </a:gradFill>
              </a:rPr>
              <a:t>stats</a:t>
            </a:r>
          </a:p>
        </p:txBody>
      </p:sp>
      <p:sp>
        <p:nvSpPr>
          <p:cNvPr id="25" name="TextBox 24">
            <a:extLst>
              <a:ext uri="{FF2B5EF4-FFF2-40B4-BE49-F238E27FC236}">
                <a16:creationId xmlns:a16="http://schemas.microsoft.com/office/drawing/2014/main" id="{AE38D45E-1A78-6630-8275-498CE3DA0E2F}"/>
              </a:ext>
            </a:extLst>
          </p:cNvPr>
          <p:cNvSpPr txBox="1"/>
          <p:nvPr/>
        </p:nvSpPr>
        <p:spPr>
          <a:xfrm>
            <a:off x="3124750" y="5473833"/>
            <a:ext cx="2346960" cy="276999"/>
          </a:xfrm>
          <a:prstGeom prst="rect">
            <a:avLst/>
          </a:prstGeom>
          <a:noFill/>
        </p:spPr>
        <p:txBody>
          <a:bodyPr wrap="square" lIns="0" tIns="0" rIns="0" bIns="0" rtlCol="0">
            <a:spAutoFit/>
          </a:bodyPr>
          <a:lstStyle/>
          <a:p>
            <a:pPr algn="l"/>
            <a:r>
              <a:rPr lang="en-US" sz="1800">
                <a:gradFill>
                  <a:gsLst>
                    <a:gs pos="2917">
                      <a:schemeClr val="tx1"/>
                    </a:gs>
                    <a:gs pos="30000">
                      <a:schemeClr val="tx1"/>
                    </a:gs>
                  </a:gsLst>
                  <a:lin ang="5400000" scaled="0"/>
                </a:gradFill>
              </a:rPr>
              <a:t>Query Store queries</a:t>
            </a:r>
          </a:p>
        </p:txBody>
      </p:sp>
      <p:sp>
        <p:nvSpPr>
          <p:cNvPr id="26" name="TextBox 25">
            <a:extLst>
              <a:ext uri="{FF2B5EF4-FFF2-40B4-BE49-F238E27FC236}">
                <a16:creationId xmlns:a16="http://schemas.microsoft.com/office/drawing/2014/main" id="{5821B565-FA68-30A3-B5EE-C12ACB4FC145}"/>
              </a:ext>
            </a:extLst>
          </p:cNvPr>
          <p:cNvSpPr txBox="1"/>
          <p:nvPr/>
        </p:nvSpPr>
        <p:spPr>
          <a:xfrm>
            <a:off x="6734929" y="5473833"/>
            <a:ext cx="2346960" cy="276999"/>
          </a:xfrm>
          <a:prstGeom prst="rect">
            <a:avLst/>
          </a:prstGeom>
          <a:noFill/>
        </p:spPr>
        <p:txBody>
          <a:bodyPr wrap="square" lIns="0" tIns="0" rIns="0" bIns="0" rtlCol="0">
            <a:spAutoFit/>
          </a:bodyPr>
          <a:lstStyle/>
          <a:p>
            <a:pPr algn="l"/>
            <a:r>
              <a:rPr lang="en-US" sz="1800">
                <a:gradFill>
                  <a:gsLst>
                    <a:gs pos="2917">
                      <a:schemeClr val="tx1"/>
                    </a:gs>
                    <a:gs pos="30000">
                      <a:schemeClr val="tx1"/>
                    </a:gs>
                  </a:gsLst>
                  <a:lin ang="5400000" scaled="0"/>
                </a:gradFill>
              </a:rPr>
              <a:t>Query Store queries</a:t>
            </a:r>
          </a:p>
        </p:txBody>
      </p:sp>
      <p:sp>
        <p:nvSpPr>
          <p:cNvPr id="27" name="TextBox 26">
            <a:extLst>
              <a:ext uri="{FF2B5EF4-FFF2-40B4-BE49-F238E27FC236}">
                <a16:creationId xmlns:a16="http://schemas.microsoft.com/office/drawing/2014/main" id="{9F25F69A-A174-3BCA-52D1-DDF39BF7498E}"/>
              </a:ext>
            </a:extLst>
          </p:cNvPr>
          <p:cNvSpPr txBox="1"/>
          <p:nvPr/>
        </p:nvSpPr>
        <p:spPr>
          <a:xfrm>
            <a:off x="8479052" y="3685192"/>
            <a:ext cx="613951" cy="369332"/>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DBM </a:t>
            </a:r>
          </a:p>
          <a:p>
            <a:pPr algn="l"/>
            <a:r>
              <a:rPr lang="en-US" sz="1200">
                <a:gradFill>
                  <a:gsLst>
                    <a:gs pos="2917">
                      <a:schemeClr val="tx1"/>
                    </a:gs>
                    <a:gs pos="30000">
                      <a:schemeClr val="tx1"/>
                    </a:gs>
                  </a:gsLst>
                  <a:lin ang="5400000" scaled="0"/>
                </a:gradFill>
              </a:rPr>
              <a:t>endpoint</a:t>
            </a:r>
          </a:p>
        </p:txBody>
      </p:sp>
      <p:cxnSp>
        <p:nvCxnSpPr>
          <p:cNvPr id="28" name="Connector: Elbow 27">
            <a:extLst>
              <a:ext uri="{FF2B5EF4-FFF2-40B4-BE49-F238E27FC236}">
                <a16:creationId xmlns:a16="http://schemas.microsoft.com/office/drawing/2014/main" id="{1E7F0471-A755-2FB5-59DC-BDF5246D12D2}"/>
              </a:ext>
            </a:extLst>
          </p:cNvPr>
          <p:cNvCxnSpPr>
            <a:cxnSpLocks/>
          </p:cNvCxnSpPr>
          <p:nvPr/>
        </p:nvCxnSpPr>
        <p:spPr>
          <a:xfrm>
            <a:off x="9539669" y="4182755"/>
            <a:ext cx="641145" cy="363068"/>
          </a:xfrm>
          <a:prstGeom prst="bentConnector3">
            <a:avLst>
              <a:gd name="adj1" fmla="val 246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A3D57B-3B2C-8EE7-DCBE-9532F004EC71}"/>
              </a:ext>
            </a:extLst>
          </p:cNvPr>
          <p:cNvSpPr txBox="1"/>
          <p:nvPr/>
        </p:nvSpPr>
        <p:spPr>
          <a:xfrm>
            <a:off x="8834370" y="4632334"/>
            <a:ext cx="1436507" cy="492443"/>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Query Store </a:t>
            </a:r>
          </a:p>
          <a:p>
            <a:pPr algn="l"/>
            <a:r>
              <a:rPr lang="en-US" sz="1600">
                <a:gradFill>
                  <a:gsLst>
                    <a:gs pos="2917">
                      <a:schemeClr val="tx1"/>
                    </a:gs>
                    <a:gs pos="30000">
                      <a:schemeClr val="tx1"/>
                    </a:gs>
                  </a:gsLst>
                  <a:lin ang="5400000" scaled="0"/>
                </a:gradFill>
              </a:rPr>
              <a:t>stats</a:t>
            </a:r>
          </a:p>
        </p:txBody>
      </p:sp>
      <p:pic>
        <p:nvPicPr>
          <p:cNvPr id="31" name="Graphic 30">
            <a:extLst>
              <a:ext uri="{FF2B5EF4-FFF2-40B4-BE49-F238E27FC236}">
                <a16:creationId xmlns:a16="http://schemas.microsoft.com/office/drawing/2014/main" id="{DB1D8644-1E70-EF97-73B4-284FE8C193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9435" y="2807641"/>
            <a:ext cx="1555532" cy="1555532"/>
          </a:xfrm>
          <a:prstGeom prst="rect">
            <a:avLst/>
          </a:prstGeom>
        </p:spPr>
      </p:pic>
      <p:pic>
        <p:nvPicPr>
          <p:cNvPr id="32" name="Graphic 31">
            <a:extLst>
              <a:ext uri="{FF2B5EF4-FFF2-40B4-BE49-F238E27FC236}">
                <a16:creationId xmlns:a16="http://schemas.microsoft.com/office/drawing/2014/main" id="{6E2B954C-1838-937C-26AF-911A8581E8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1161" y="2767790"/>
            <a:ext cx="1555532" cy="1555532"/>
          </a:xfrm>
          <a:prstGeom prst="rect">
            <a:avLst/>
          </a:prstGeom>
        </p:spPr>
      </p:pic>
    </p:spTree>
    <p:extLst>
      <p:ext uri="{BB962C8B-B14F-4D97-AF65-F5344CB8AC3E}">
        <p14:creationId xmlns:p14="http://schemas.microsoft.com/office/powerpoint/2010/main" val="2519496135"/>
      </p:ext>
    </p:extLst>
  </p:cSld>
  <p:clrMapOvr>
    <a:masterClrMapping/>
  </p:clrMapOvr>
  <p:transition>
    <p:fade/>
  </p:transition>
</p:sld>
</file>

<file path=ppt/theme/theme1.xml><?xml version="1.0" encoding="utf-8"?>
<a:theme xmlns:a="http://schemas.openxmlformats.org/drawingml/2006/main" name="2_Microsoft Build 16:9 Template Light">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Redgate theme v2">
  <a:themeElements>
    <a:clrScheme name="Redgate color theme v2">
      <a:dk1>
        <a:srgbClr val="373737"/>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Roboto" panose="02000000000000000000" pitchFamily="2"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MediaServiceKeyPoints xmlns="3ae6f26d-9444-4782-a775-fd15bae2899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2" ma:contentTypeDescription="Create a new document." ma:contentTypeScope="" ma:versionID="393dac07271c55fc741088759d44c9ef">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d33753f69fdd2217b955991cc0b11b11"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B75A2A0-4630-487B-9A83-BB1B7A4EA625}">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Build_2025_16-9 Event-template</Template>
  <TotalTime>558</TotalTime>
  <Words>1438</Words>
  <Application>Microsoft Office PowerPoint</Application>
  <PresentationFormat>Widescreen</PresentationFormat>
  <Paragraphs>263</Paragraphs>
  <Slides>19</Slides>
  <Notes>15</Notes>
  <HiddenSlides>0</HiddenSlides>
  <MMClips>5</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19</vt:i4>
      </vt:variant>
    </vt:vector>
  </HeadingPairs>
  <TitlesOfParts>
    <vt:vector size="38" baseType="lpstr">
      <vt:lpstr>Arial</vt:lpstr>
      <vt:lpstr>Calibri Light</vt:lpstr>
      <vt:lpstr>Consolas</vt:lpstr>
      <vt:lpstr>gatebase Medium</vt:lpstr>
      <vt:lpstr>IBM Plex Sans</vt:lpstr>
      <vt:lpstr>Roboto</vt:lpstr>
      <vt:lpstr>Roboto Bold</vt:lpstr>
      <vt:lpstr>Roboto Regular</vt:lpstr>
      <vt:lpstr>Segoe Sans Display Semibold</vt:lpstr>
      <vt:lpstr>Segoe Sans Text Semibold</vt:lpstr>
      <vt:lpstr>Segoe UI</vt:lpstr>
      <vt:lpstr>Segoe UI Semibold</vt:lpstr>
      <vt:lpstr>Segoe UI Semilight</vt:lpstr>
      <vt:lpstr>Segoe UI Variable Display</vt:lpstr>
      <vt:lpstr>Segoe UI Variable Display Semibold</vt:lpstr>
      <vt:lpstr>Wingdings</vt:lpstr>
      <vt:lpstr>2_Microsoft Build 16:9 Template Light</vt:lpstr>
      <vt:lpstr>1_WHITE TEMPLATE</vt:lpstr>
      <vt:lpstr>Redgate theme v2</vt:lpstr>
      <vt:lpstr>Demo:   Tempdb Resource Governance</vt:lpstr>
      <vt:lpstr>Tempdb is growing out of control</vt:lpstr>
      <vt:lpstr>PowerPoint Presentation</vt:lpstr>
      <vt:lpstr>PowerPoint Presentation</vt:lpstr>
      <vt:lpstr>PowerPoint Presentation</vt:lpstr>
      <vt:lpstr>PowerPoint Presentation</vt:lpstr>
      <vt:lpstr>PowerPoint Presentation</vt:lpstr>
      <vt:lpstr>Accelerating performance for SQL Server</vt:lpstr>
      <vt:lpstr>Query Store for read replicas</vt:lpstr>
      <vt:lpstr>HADR</vt:lpstr>
      <vt:lpstr>Enhancing the industry proven engine</vt:lpstr>
      <vt:lpstr>Always On Availability Groups</vt:lpstr>
      <vt:lpstr>Backups with SQL Server 2025</vt:lpstr>
      <vt:lpstr>Security</vt:lpstr>
      <vt:lpstr>Enhancing the industry proven engine</vt:lpstr>
      <vt:lpstr>Secure by default Provide the latest security capabilities for your data</vt:lpstr>
      <vt:lpstr>Go passwordless with a Managed Identity</vt:lpstr>
      <vt:lpstr>Securing SQL Server 2025</vt:lpstr>
      <vt:lpstr>Some T-SQL Love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Build</dc:subject>
  <dc:creator>Bob Ward</dc:creator>
  <cp:keywords>Microsoft Build</cp:keywords>
  <dc:description/>
  <cp:lastModifiedBy>Danny de Haan</cp:lastModifiedBy>
  <cp:revision>3</cp:revision>
  <cp:lastPrinted>2023-02-15T20:48:24Z</cp:lastPrinted>
  <dcterms:created xsi:type="dcterms:W3CDTF">2025-05-05T15:22:17Z</dcterms:created>
  <dcterms:modified xsi:type="dcterms:W3CDTF">2025-10-05T06:13:42Z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